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2" r:id="rId2"/>
  </p:sldMasterIdLst>
  <p:notesMasterIdLst>
    <p:notesMasterId r:id="rId8"/>
  </p:notesMasterIdLst>
  <p:sldIdLst>
    <p:sldId id="2076138251" r:id="rId3"/>
    <p:sldId id="2076138254" r:id="rId4"/>
    <p:sldId id="2076138252" r:id="rId5"/>
    <p:sldId id="266" r:id="rId6"/>
    <p:sldId id="265" r:id="rId7"/>
  </p:sldIdLst>
  <p:sldSz cx="12192000" cy="6858000"/>
  <p:notesSz cx="6858000" cy="9144000"/>
  <p:defaultText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7C3"/>
    <a:srgbClr val="30E5D0"/>
    <a:srgbClr val="D9F0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7" autoAdjust="0"/>
    <p:restoredTop sz="94660"/>
  </p:normalViewPr>
  <p:slideViewPr>
    <p:cSldViewPr snapToGrid="0">
      <p:cViewPr varScale="1">
        <p:scale>
          <a:sx n="77" d="100"/>
          <a:sy n="77" d="100"/>
        </p:scale>
        <p:origin x="36" y="10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4342B4-675A-4B0C-A50F-DDED42A455EF}" type="doc">
      <dgm:prSet loTypeId="urn:microsoft.com/office/officeart/2005/8/layout/lProcess3" loCatId="process" qsTypeId="urn:microsoft.com/office/officeart/2005/8/quickstyle/simple3" qsCatId="simple" csTypeId="urn:microsoft.com/office/officeart/2005/8/colors/accent5_1" csCatId="accent5" phldr="1"/>
      <dgm:spPr/>
      <dgm:t>
        <a:bodyPr/>
        <a:lstStyle/>
        <a:p>
          <a:endParaRPr lang="en-DK"/>
        </a:p>
      </dgm:t>
    </dgm:pt>
    <dgm:pt modelId="{B5535BDF-07D0-4FDE-8EF5-9AC83589983A}">
      <dgm:prSet phldrT="[Text]"/>
      <dgm:spPr/>
      <dgm:t>
        <a:bodyPr/>
        <a:lstStyle/>
        <a:p>
          <a:r>
            <a:rPr lang="en-GB" dirty="0">
              <a:latin typeface="Segoe UI" panose="020B0502040204020203" pitchFamily="34" charset="0"/>
              <a:cs typeface="Segoe UI" panose="020B0502040204020203" pitchFamily="34" charset="0"/>
            </a:rPr>
            <a:t>Processes to manage work</a:t>
          </a:r>
          <a:endParaRPr lang="en-DK" dirty="0">
            <a:latin typeface="Segoe UI" panose="020B0502040204020203" pitchFamily="34" charset="0"/>
            <a:cs typeface="Segoe UI" panose="020B0502040204020203" pitchFamily="34" charset="0"/>
          </a:endParaRPr>
        </a:p>
      </dgm:t>
    </dgm:pt>
    <dgm:pt modelId="{6134AD35-D4D7-492E-832A-5608203E5768}" type="parTrans" cxnId="{F30C7794-81F4-4568-A60F-0F2F675C29BF}">
      <dgm:prSet/>
      <dgm:spPr/>
      <dgm:t>
        <a:bodyPr/>
        <a:lstStyle/>
        <a:p>
          <a:endParaRPr lang="en-DK"/>
        </a:p>
      </dgm:t>
    </dgm:pt>
    <dgm:pt modelId="{96E29201-BE18-4D5C-AF0D-E87E00B196D2}" type="sibTrans" cxnId="{F30C7794-81F4-4568-A60F-0F2F675C29BF}">
      <dgm:prSet/>
      <dgm:spPr/>
      <dgm:t>
        <a:bodyPr/>
        <a:lstStyle/>
        <a:p>
          <a:endParaRPr lang="en-DK"/>
        </a:p>
      </dgm:t>
    </dgm:pt>
    <dgm:pt modelId="{3CE91DFC-B7D8-4F7D-98EF-1BFC76977361}">
      <dgm:prSet phldrT="[Text]"/>
      <dgm:spPr/>
      <dgm:t>
        <a:bodyPr/>
        <a:lstStyle/>
        <a:p>
          <a:r>
            <a:rPr lang="en-GB" dirty="0">
              <a:latin typeface="Segoe UI" panose="020B0502040204020203" pitchFamily="34" charset="0"/>
              <a:cs typeface="Segoe UI" panose="020B0502040204020203" pitchFamily="34" charset="0"/>
            </a:rPr>
            <a:t>Acquire to dispose</a:t>
          </a:r>
          <a:endParaRPr lang="en-DK" dirty="0">
            <a:latin typeface="Segoe UI" panose="020B0502040204020203" pitchFamily="34" charset="0"/>
            <a:cs typeface="Segoe UI" panose="020B0502040204020203" pitchFamily="34" charset="0"/>
          </a:endParaRPr>
        </a:p>
      </dgm:t>
    </dgm:pt>
    <dgm:pt modelId="{AAB1334B-3B4A-4AED-B15B-AFBAE3AE1466}" type="parTrans" cxnId="{13A869F3-9F06-4912-87B0-E9DF4B947A2B}">
      <dgm:prSet/>
      <dgm:spPr/>
      <dgm:t>
        <a:bodyPr/>
        <a:lstStyle/>
        <a:p>
          <a:endParaRPr lang="en-DK"/>
        </a:p>
      </dgm:t>
    </dgm:pt>
    <dgm:pt modelId="{AA7CC357-094D-4987-B082-CB6DE04308B8}" type="sibTrans" cxnId="{13A869F3-9F06-4912-87B0-E9DF4B947A2B}">
      <dgm:prSet/>
      <dgm:spPr/>
      <dgm:t>
        <a:bodyPr/>
        <a:lstStyle/>
        <a:p>
          <a:endParaRPr lang="en-DK"/>
        </a:p>
      </dgm:t>
    </dgm:pt>
    <dgm:pt modelId="{D6404E8A-0E16-4037-BE94-D6A1CA1DEC2E}">
      <dgm:prSet phldrT="[Text]"/>
      <dgm:spPr/>
      <dgm:t>
        <a:bodyPr/>
        <a:lstStyle/>
        <a:p>
          <a:r>
            <a:rPr lang="en-GB" dirty="0">
              <a:latin typeface="Segoe UI" panose="020B0502040204020203" pitchFamily="34" charset="0"/>
              <a:cs typeface="Segoe UI" panose="020B0502040204020203" pitchFamily="34" charset="0"/>
            </a:rPr>
            <a:t>Concept to market</a:t>
          </a:r>
          <a:endParaRPr lang="en-DK" dirty="0">
            <a:latin typeface="Segoe UI" panose="020B0502040204020203" pitchFamily="34" charset="0"/>
            <a:cs typeface="Segoe UI" panose="020B0502040204020203" pitchFamily="34" charset="0"/>
          </a:endParaRPr>
        </a:p>
      </dgm:t>
    </dgm:pt>
    <dgm:pt modelId="{E0248B0B-9830-4895-A355-03BC46C4C104}" type="parTrans" cxnId="{80EC6976-0E05-42DD-8EB6-26F2E79E1B70}">
      <dgm:prSet/>
      <dgm:spPr/>
      <dgm:t>
        <a:bodyPr/>
        <a:lstStyle/>
        <a:p>
          <a:endParaRPr lang="en-DK"/>
        </a:p>
      </dgm:t>
    </dgm:pt>
    <dgm:pt modelId="{5D786B80-44AD-45DD-8D52-BD6F0D3E71D3}" type="sibTrans" cxnId="{80EC6976-0E05-42DD-8EB6-26F2E79E1B70}">
      <dgm:prSet/>
      <dgm:spPr/>
      <dgm:t>
        <a:bodyPr/>
        <a:lstStyle/>
        <a:p>
          <a:endParaRPr lang="en-DK"/>
        </a:p>
      </dgm:t>
    </dgm:pt>
    <dgm:pt modelId="{685AF6FC-4FE3-4FC1-A8D4-8962BDDC3C41}">
      <dgm:prSet phldrT="[Text]"/>
      <dgm:spPr/>
      <dgm:t>
        <a:bodyPr/>
        <a:lstStyle/>
        <a:p>
          <a:r>
            <a:rPr lang="en-GB" dirty="0">
              <a:latin typeface="Segoe UI" panose="020B0502040204020203" pitchFamily="34" charset="0"/>
              <a:cs typeface="Segoe UI" panose="020B0502040204020203" pitchFamily="34" charset="0"/>
            </a:rPr>
            <a:t>Design to retire</a:t>
          </a:r>
          <a:endParaRPr lang="en-DK" dirty="0">
            <a:latin typeface="Segoe UI" panose="020B0502040204020203" pitchFamily="34" charset="0"/>
            <a:cs typeface="Segoe UI" panose="020B0502040204020203" pitchFamily="34" charset="0"/>
          </a:endParaRPr>
        </a:p>
      </dgm:t>
    </dgm:pt>
    <dgm:pt modelId="{98294BE4-D159-4208-AFB8-CFE366A6B930}" type="parTrans" cxnId="{43D3A76F-CAE1-4F31-8717-F69251731157}">
      <dgm:prSet/>
      <dgm:spPr/>
      <dgm:t>
        <a:bodyPr/>
        <a:lstStyle/>
        <a:p>
          <a:endParaRPr lang="en-DK"/>
        </a:p>
      </dgm:t>
    </dgm:pt>
    <dgm:pt modelId="{FBF54548-8731-4299-ADD5-8690C30F4EE5}" type="sibTrans" cxnId="{43D3A76F-CAE1-4F31-8717-F69251731157}">
      <dgm:prSet/>
      <dgm:spPr/>
      <dgm:t>
        <a:bodyPr/>
        <a:lstStyle/>
        <a:p>
          <a:endParaRPr lang="en-DK"/>
        </a:p>
      </dgm:t>
    </dgm:pt>
    <dgm:pt modelId="{96E338B2-509C-490A-9FD2-5635FEF845BA}">
      <dgm:prSet phldrT="[Text]"/>
      <dgm:spPr/>
      <dgm:t>
        <a:bodyPr/>
        <a:lstStyle/>
        <a:p>
          <a:r>
            <a:rPr lang="en-GB" dirty="0">
              <a:latin typeface="Segoe UI" panose="020B0502040204020203" pitchFamily="34" charset="0"/>
              <a:cs typeface="Segoe UI" panose="020B0502040204020203" pitchFamily="34" charset="0"/>
            </a:rPr>
            <a:t>Forecast to plan</a:t>
          </a:r>
          <a:endParaRPr lang="en-DK" dirty="0">
            <a:latin typeface="Segoe UI" panose="020B0502040204020203" pitchFamily="34" charset="0"/>
            <a:cs typeface="Segoe UI" panose="020B0502040204020203" pitchFamily="34" charset="0"/>
          </a:endParaRPr>
        </a:p>
      </dgm:t>
    </dgm:pt>
    <dgm:pt modelId="{22EB2FD2-CF3F-449D-BE57-F78361882D99}" type="parTrans" cxnId="{416758A5-53FF-4215-8278-BA59B08404F0}">
      <dgm:prSet/>
      <dgm:spPr/>
      <dgm:t>
        <a:bodyPr/>
        <a:lstStyle/>
        <a:p>
          <a:endParaRPr lang="en-DK"/>
        </a:p>
      </dgm:t>
    </dgm:pt>
    <dgm:pt modelId="{815454AC-E176-4BFF-A124-2F214B20A7DD}" type="sibTrans" cxnId="{416758A5-53FF-4215-8278-BA59B08404F0}">
      <dgm:prSet/>
      <dgm:spPr/>
      <dgm:t>
        <a:bodyPr/>
        <a:lstStyle/>
        <a:p>
          <a:endParaRPr lang="en-DK"/>
        </a:p>
      </dgm:t>
    </dgm:pt>
    <dgm:pt modelId="{FAA87141-AD88-497E-9BA5-12323ED82765}">
      <dgm:prSet phldrT="[Text]"/>
      <dgm:spPr/>
      <dgm:t>
        <a:bodyPr/>
        <a:lstStyle/>
        <a:p>
          <a:r>
            <a:rPr lang="en-GB" dirty="0">
              <a:latin typeface="Segoe UI" panose="020B0502040204020203" pitchFamily="34" charset="0"/>
              <a:cs typeface="Segoe UI" panose="020B0502040204020203" pitchFamily="34" charset="0"/>
            </a:rPr>
            <a:t>Primary processes</a:t>
          </a:r>
          <a:endParaRPr lang="en-DK" dirty="0">
            <a:latin typeface="Segoe UI" panose="020B0502040204020203" pitchFamily="34" charset="0"/>
            <a:cs typeface="Segoe UI" panose="020B0502040204020203" pitchFamily="34" charset="0"/>
          </a:endParaRPr>
        </a:p>
      </dgm:t>
    </dgm:pt>
    <dgm:pt modelId="{78821CE2-B39F-4A32-B3D3-1EB2BBB00D71}" type="parTrans" cxnId="{29B94DC1-0FE7-4150-B1EA-440A5276762B}">
      <dgm:prSet/>
      <dgm:spPr/>
      <dgm:t>
        <a:bodyPr/>
        <a:lstStyle/>
        <a:p>
          <a:endParaRPr lang="en-DK"/>
        </a:p>
      </dgm:t>
    </dgm:pt>
    <dgm:pt modelId="{3745CBEA-934C-41AA-A646-226D0E8F72E5}" type="sibTrans" cxnId="{29B94DC1-0FE7-4150-B1EA-440A5276762B}">
      <dgm:prSet/>
      <dgm:spPr/>
      <dgm:t>
        <a:bodyPr/>
        <a:lstStyle/>
        <a:p>
          <a:endParaRPr lang="en-DK"/>
        </a:p>
      </dgm:t>
    </dgm:pt>
    <dgm:pt modelId="{4E70EB5B-C3ED-4222-9504-C7A5BD22FE9F}">
      <dgm:prSet phldrT="[Text]"/>
      <dgm:spPr/>
      <dgm:t>
        <a:bodyPr/>
        <a:lstStyle/>
        <a:p>
          <a:r>
            <a:rPr lang="en-GB" dirty="0">
              <a:latin typeface="Segoe UI" panose="020B0502040204020203" pitchFamily="34" charset="0"/>
              <a:cs typeface="Segoe UI" panose="020B0502040204020203" pitchFamily="34" charset="0"/>
            </a:rPr>
            <a:t>Case to resolution</a:t>
          </a:r>
          <a:endParaRPr lang="en-DK" dirty="0">
            <a:latin typeface="Segoe UI" panose="020B0502040204020203" pitchFamily="34" charset="0"/>
            <a:cs typeface="Segoe UI" panose="020B0502040204020203" pitchFamily="34" charset="0"/>
          </a:endParaRPr>
        </a:p>
      </dgm:t>
    </dgm:pt>
    <dgm:pt modelId="{EB0C1CA7-BEF7-4736-8D46-2E420F43BB3F}" type="parTrans" cxnId="{02D6DE0B-685B-49C7-A6E7-4411D7222379}">
      <dgm:prSet/>
      <dgm:spPr/>
      <dgm:t>
        <a:bodyPr/>
        <a:lstStyle/>
        <a:p>
          <a:endParaRPr lang="en-DK"/>
        </a:p>
      </dgm:t>
    </dgm:pt>
    <dgm:pt modelId="{13BE0DBF-1112-49DD-B99F-31CDB1C5A6F4}" type="sibTrans" cxnId="{02D6DE0B-685B-49C7-A6E7-4411D7222379}">
      <dgm:prSet/>
      <dgm:spPr/>
      <dgm:t>
        <a:bodyPr/>
        <a:lstStyle/>
        <a:p>
          <a:endParaRPr lang="en-DK"/>
        </a:p>
      </dgm:t>
    </dgm:pt>
    <dgm:pt modelId="{CDB72A70-062B-4155-98FA-14B5A7D885E6}">
      <dgm:prSet phldrT="[Text]"/>
      <dgm:spPr/>
      <dgm:t>
        <a:bodyPr/>
        <a:lstStyle/>
        <a:p>
          <a:r>
            <a:rPr lang="en-GB" dirty="0">
              <a:latin typeface="Segoe UI" panose="020B0502040204020203" pitchFamily="34" charset="0"/>
              <a:cs typeface="Segoe UI" panose="020B0502040204020203" pitchFamily="34" charset="0"/>
            </a:rPr>
            <a:t>Order to cash</a:t>
          </a:r>
          <a:endParaRPr lang="en-DK" dirty="0">
            <a:latin typeface="Segoe UI" panose="020B0502040204020203" pitchFamily="34" charset="0"/>
            <a:cs typeface="Segoe UI" panose="020B0502040204020203" pitchFamily="34" charset="0"/>
          </a:endParaRPr>
        </a:p>
      </dgm:t>
    </dgm:pt>
    <dgm:pt modelId="{5C7A589C-B6FA-4366-AB76-64666431070C}" type="parTrans" cxnId="{49E9CD27-F5AA-46CE-B786-86ACB5140812}">
      <dgm:prSet/>
      <dgm:spPr/>
      <dgm:t>
        <a:bodyPr/>
        <a:lstStyle/>
        <a:p>
          <a:endParaRPr lang="en-DK"/>
        </a:p>
      </dgm:t>
    </dgm:pt>
    <dgm:pt modelId="{49238ED8-C417-481D-9CC7-5DDCD246DD9E}" type="sibTrans" cxnId="{49E9CD27-F5AA-46CE-B786-86ACB5140812}">
      <dgm:prSet/>
      <dgm:spPr/>
      <dgm:t>
        <a:bodyPr/>
        <a:lstStyle/>
        <a:p>
          <a:endParaRPr lang="en-DK"/>
        </a:p>
      </dgm:t>
    </dgm:pt>
    <dgm:pt modelId="{9B9DF827-40C7-4BE8-8543-F615AC4494D6}">
      <dgm:prSet phldrT="[Text]"/>
      <dgm:spPr/>
      <dgm:t>
        <a:bodyPr/>
        <a:lstStyle/>
        <a:p>
          <a:r>
            <a:rPr lang="en-GB" dirty="0">
              <a:latin typeface="Segoe UI" panose="020B0502040204020203" pitchFamily="34" charset="0"/>
              <a:cs typeface="Segoe UI" panose="020B0502040204020203" pitchFamily="34" charset="0"/>
            </a:rPr>
            <a:t>Plan to produce</a:t>
          </a:r>
          <a:endParaRPr lang="en-DK" dirty="0">
            <a:latin typeface="Segoe UI" panose="020B0502040204020203" pitchFamily="34" charset="0"/>
            <a:cs typeface="Segoe UI" panose="020B0502040204020203" pitchFamily="34" charset="0"/>
          </a:endParaRPr>
        </a:p>
      </dgm:t>
    </dgm:pt>
    <dgm:pt modelId="{3E7AA30B-7729-408B-8616-8341077F8EF7}" type="parTrans" cxnId="{42EC24D2-1429-40D0-9381-836E551AAE51}">
      <dgm:prSet/>
      <dgm:spPr/>
      <dgm:t>
        <a:bodyPr/>
        <a:lstStyle/>
        <a:p>
          <a:endParaRPr lang="en-DK"/>
        </a:p>
      </dgm:t>
    </dgm:pt>
    <dgm:pt modelId="{25EE1900-44D7-4BAC-A954-86C3A1ACE7AD}" type="sibTrans" cxnId="{42EC24D2-1429-40D0-9381-836E551AAE51}">
      <dgm:prSet/>
      <dgm:spPr/>
      <dgm:t>
        <a:bodyPr/>
        <a:lstStyle/>
        <a:p>
          <a:endParaRPr lang="en-DK"/>
        </a:p>
      </dgm:t>
    </dgm:pt>
    <dgm:pt modelId="{D9FD7F0F-7C18-4C10-8478-D3E490C06814}">
      <dgm:prSet phldrT="[Text]"/>
      <dgm:spPr/>
      <dgm:t>
        <a:bodyPr/>
        <a:lstStyle/>
        <a:p>
          <a:r>
            <a:rPr lang="en-GB" dirty="0">
              <a:latin typeface="Segoe UI" panose="020B0502040204020203" pitchFamily="34" charset="0"/>
              <a:cs typeface="Segoe UI" panose="020B0502040204020203" pitchFamily="34" charset="0"/>
            </a:rPr>
            <a:t>Source to pay</a:t>
          </a:r>
          <a:endParaRPr lang="en-DK" dirty="0">
            <a:latin typeface="Segoe UI" panose="020B0502040204020203" pitchFamily="34" charset="0"/>
            <a:cs typeface="Segoe UI" panose="020B0502040204020203" pitchFamily="34" charset="0"/>
          </a:endParaRPr>
        </a:p>
      </dgm:t>
    </dgm:pt>
    <dgm:pt modelId="{9B9AB353-FAA9-423A-AB8F-C5469259B031}" type="parTrans" cxnId="{3C0DD962-78F5-4EFF-B6DC-5CF4C66B95EB}">
      <dgm:prSet/>
      <dgm:spPr/>
      <dgm:t>
        <a:bodyPr/>
        <a:lstStyle/>
        <a:p>
          <a:endParaRPr lang="en-DK"/>
        </a:p>
      </dgm:t>
    </dgm:pt>
    <dgm:pt modelId="{4EAD7D50-39F7-4172-A720-0B9582101AD7}" type="sibTrans" cxnId="{3C0DD962-78F5-4EFF-B6DC-5CF4C66B95EB}">
      <dgm:prSet/>
      <dgm:spPr/>
      <dgm:t>
        <a:bodyPr/>
        <a:lstStyle/>
        <a:p>
          <a:endParaRPr lang="en-DK"/>
        </a:p>
      </dgm:t>
    </dgm:pt>
    <dgm:pt modelId="{D534E5E8-25A3-40D4-9412-D3823C7F54CB}">
      <dgm:prSet phldrT="[Text]"/>
      <dgm:spPr/>
      <dgm:t>
        <a:bodyPr/>
        <a:lstStyle/>
        <a:p>
          <a:r>
            <a:rPr lang="en-GB" dirty="0">
              <a:latin typeface="Segoe UI" panose="020B0502040204020203" pitchFamily="34" charset="0"/>
              <a:cs typeface="Segoe UI" panose="020B0502040204020203" pitchFamily="34" charset="0"/>
            </a:rPr>
            <a:t>Project to profit</a:t>
          </a:r>
          <a:endParaRPr lang="en-DK" dirty="0">
            <a:latin typeface="Segoe UI" panose="020B0502040204020203" pitchFamily="34" charset="0"/>
            <a:cs typeface="Segoe UI" panose="020B0502040204020203" pitchFamily="34" charset="0"/>
          </a:endParaRPr>
        </a:p>
      </dgm:t>
    </dgm:pt>
    <dgm:pt modelId="{15DA5FBF-9C31-46B3-A71A-0CE0D8182B83}" type="parTrans" cxnId="{472C3B43-8E14-41AF-AB30-249E1290FDED}">
      <dgm:prSet/>
      <dgm:spPr/>
      <dgm:t>
        <a:bodyPr/>
        <a:lstStyle/>
        <a:p>
          <a:endParaRPr lang="en-DK"/>
        </a:p>
      </dgm:t>
    </dgm:pt>
    <dgm:pt modelId="{5FFAAFE2-6C34-48DF-9BC5-C1D30ECD5891}" type="sibTrans" cxnId="{472C3B43-8E14-41AF-AB30-249E1290FDED}">
      <dgm:prSet/>
      <dgm:spPr/>
      <dgm:t>
        <a:bodyPr/>
        <a:lstStyle/>
        <a:p>
          <a:endParaRPr lang="en-DK"/>
        </a:p>
      </dgm:t>
    </dgm:pt>
    <dgm:pt modelId="{EE6A0EF1-AB6A-451C-88A4-DDC7892A8046}">
      <dgm:prSet phldrT="[Text]"/>
      <dgm:spPr/>
      <dgm:t>
        <a:bodyPr/>
        <a:lstStyle/>
        <a:p>
          <a:r>
            <a:rPr lang="en-GB" dirty="0">
              <a:latin typeface="Segoe UI" panose="020B0502040204020203" pitchFamily="34" charset="0"/>
              <a:cs typeface="Segoe UI" panose="020B0502040204020203" pitchFamily="34" charset="0"/>
            </a:rPr>
            <a:t>Prospect to quote</a:t>
          </a:r>
          <a:endParaRPr lang="en-DK" dirty="0">
            <a:latin typeface="Segoe UI" panose="020B0502040204020203" pitchFamily="34" charset="0"/>
            <a:cs typeface="Segoe UI" panose="020B0502040204020203" pitchFamily="34" charset="0"/>
          </a:endParaRPr>
        </a:p>
      </dgm:t>
    </dgm:pt>
    <dgm:pt modelId="{3B3DC278-828C-4CCD-BB7F-2749BF18F99B}" type="parTrans" cxnId="{204B02D1-A902-45D9-926E-60E084FA6EE2}">
      <dgm:prSet/>
      <dgm:spPr/>
      <dgm:t>
        <a:bodyPr/>
        <a:lstStyle/>
        <a:p>
          <a:endParaRPr lang="en-DK"/>
        </a:p>
      </dgm:t>
    </dgm:pt>
    <dgm:pt modelId="{98EB5311-F637-482C-B87B-511CB15953B0}" type="sibTrans" cxnId="{204B02D1-A902-45D9-926E-60E084FA6EE2}">
      <dgm:prSet/>
      <dgm:spPr/>
      <dgm:t>
        <a:bodyPr/>
        <a:lstStyle/>
        <a:p>
          <a:endParaRPr lang="en-DK"/>
        </a:p>
      </dgm:t>
    </dgm:pt>
    <dgm:pt modelId="{E3A85311-269C-45F6-9B57-701BE54D6E1B}">
      <dgm:prSet phldrT="[Text]"/>
      <dgm:spPr/>
      <dgm:t>
        <a:bodyPr/>
        <a:lstStyle/>
        <a:p>
          <a:r>
            <a:rPr lang="en-GB" dirty="0">
              <a:latin typeface="Segoe UI" panose="020B0502040204020203" pitchFamily="34" charset="0"/>
              <a:cs typeface="Segoe UI" panose="020B0502040204020203" pitchFamily="34" charset="0"/>
            </a:rPr>
            <a:t>Service to deliver</a:t>
          </a:r>
          <a:endParaRPr lang="en-DK" dirty="0">
            <a:latin typeface="Segoe UI" panose="020B0502040204020203" pitchFamily="34" charset="0"/>
            <a:cs typeface="Segoe UI" panose="020B0502040204020203" pitchFamily="34" charset="0"/>
          </a:endParaRPr>
        </a:p>
      </dgm:t>
    </dgm:pt>
    <dgm:pt modelId="{A210E72D-9D3B-4DF8-AA49-C86FA39AEB15}" type="parTrans" cxnId="{158574AE-6C2E-4427-A951-D34473FDBFD2}">
      <dgm:prSet/>
      <dgm:spPr/>
      <dgm:t>
        <a:bodyPr/>
        <a:lstStyle/>
        <a:p>
          <a:endParaRPr lang="en-DK"/>
        </a:p>
      </dgm:t>
    </dgm:pt>
    <dgm:pt modelId="{056E4631-C72E-400A-9EE8-AF531E386BFF}" type="sibTrans" cxnId="{158574AE-6C2E-4427-A951-D34473FDBFD2}">
      <dgm:prSet/>
      <dgm:spPr/>
      <dgm:t>
        <a:bodyPr/>
        <a:lstStyle/>
        <a:p>
          <a:endParaRPr lang="en-DK"/>
        </a:p>
      </dgm:t>
    </dgm:pt>
    <dgm:pt modelId="{58C587D5-BEFE-4737-9729-A3DFB6D3EFB9}">
      <dgm:prSet phldrT="[Text]"/>
      <dgm:spPr/>
      <dgm:t>
        <a:bodyPr/>
        <a:lstStyle/>
        <a:p>
          <a:r>
            <a:rPr lang="en-GB">
              <a:latin typeface="Segoe UI" panose="020B0502040204020203" pitchFamily="34" charset="0"/>
              <a:cs typeface="Segoe UI" panose="020B0502040204020203" pitchFamily="34" charset="0"/>
            </a:rPr>
            <a:t>Processes </a:t>
          </a:r>
          <a:r>
            <a:rPr lang="en-GB" dirty="0">
              <a:latin typeface="Segoe UI" panose="020B0502040204020203" pitchFamily="34" charset="0"/>
              <a:cs typeface="Segoe UI" panose="020B0502040204020203" pitchFamily="34" charset="0"/>
            </a:rPr>
            <a:t>to support work</a:t>
          </a:r>
          <a:endParaRPr lang="en-DK" dirty="0">
            <a:latin typeface="Segoe UI" panose="020B0502040204020203" pitchFamily="34" charset="0"/>
            <a:cs typeface="Segoe UI" panose="020B0502040204020203" pitchFamily="34" charset="0"/>
          </a:endParaRPr>
        </a:p>
      </dgm:t>
    </dgm:pt>
    <dgm:pt modelId="{084AC23F-A5EC-416A-83B3-987484824252}" type="parTrans" cxnId="{0E611C28-D823-46C9-B537-E91E6480C113}">
      <dgm:prSet/>
      <dgm:spPr/>
      <dgm:t>
        <a:bodyPr/>
        <a:lstStyle/>
        <a:p>
          <a:endParaRPr lang="en-DK"/>
        </a:p>
      </dgm:t>
    </dgm:pt>
    <dgm:pt modelId="{6EE84489-0AAA-4E7D-8998-3F0BCB001D57}" type="sibTrans" cxnId="{0E611C28-D823-46C9-B537-E91E6480C113}">
      <dgm:prSet/>
      <dgm:spPr/>
      <dgm:t>
        <a:bodyPr/>
        <a:lstStyle/>
        <a:p>
          <a:endParaRPr lang="en-DK"/>
        </a:p>
      </dgm:t>
    </dgm:pt>
    <dgm:pt modelId="{C1321976-CE6A-4A9F-A6F6-9D128DEBF7BF}">
      <dgm:prSet phldrT="[Text]"/>
      <dgm:spPr/>
      <dgm:t>
        <a:bodyPr/>
        <a:lstStyle/>
        <a:p>
          <a:r>
            <a:rPr lang="en-GB" dirty="0">
              <a:latin typeface="Segoe UI" panose="020B0502040204020203" pitchFamily="34" charset="0"/>
              <a:cs typeface="Segoe UI" panose="020B0502040204020203" pitchFamily="34" charset="0"/>
            </a:rPr>
            <a:t>Inventory to deliver</a:t>
          </a:r>
          <a:endParaRPr lang="en-DK" dirty="0">
            <a:latin typeface="Segoe UI" panose="020B0502040204020203" pitchFamily="34" charset="0"/>
            <a:cs typeface="Segoe UI" panose="020B0502040204020203" pitchFamily="34" charset="0"/>
          </a:endParaRPr>
        </a:p>
      </dgm:t>
    </dgm:pt>
    <dgm:pt modelId="{765A8E12-13DC-4DEB-844E-50AE52BA7E81}" type="parTrans" cxnId="{AE0A35B2-7E79-4ECA-B9C9-8F194B523295}">
      <dgm:prSet/>
      <dgm:spPr/>
      <dgm:t>
        <a:bodyPr/>
        <a:lstStyle/>
        <a:p>
          <a:endParaRPr lang="en-DK"/>
        </a:p>
      </dgm:t>
    </dgm:pt>
    <dgm:pt modelId="{B5A0A392-B4DC-4DFC-AB36-39125BB28772}" type="sibTrans" cxnId="{AE0A35B2-7E79-4ECA-B9C9-8F194B523295}">
      <dgm:prSet/>
      <dgm:spPr/>
      <dgm:t>
        <a:bodyPr/>
        <a:lstStyle/>
        <a:p>
          <a:endParaRPr lang="en-DK"/>
        </a:p>
      </dgm:t>
    </dgm:pt>
    <dgm:pt modelId="{702B78C2-38BC-4384-99E5-3CE9B23D04B1}">
      <dgm:prSet phldrT="[Text]"/>
      <dgm:spPr/>
      <dgm:t>
        <a:bodyPr/>
        <a:lstStyle/>
        <a:p>
          <a:r>
            <a:rPr lang="en-GB" dirty="0">
              <a:latin typeface="Segoe UI" panose="020B0502040204020203" pitchFamily="34" charset="0"/>
              <a:cs typeface="Segoe UI" panose="020B0502040204020203" pitchFamily="34" charset="0"/>
            </a:rPr>
            <a:t>Hire to retire</a:t>
          </a:r>
          <a:endParaRPr lang="en-DK" dirty="0">
            <a:latin typeface="Segoe UI" panose="020B0502040204020203" pitchFamily="34" charset="0"/>
            <a:cs typeface="Segoe UI" panose="020B0502040204020203" pitchFamily="34" charset="0"/>
          </a:endParaRPr>
        </a:p>
      </dgm:t>
    </dgm:pt>
    <dgm:pt modelId="{91349122-F40B-4C34-A0B9-C2881A861032}" type="parTrans" cxnId="{E5C2175F-14E4-42C6-A586-F2310C15CA56}">
      <dgm:prSet/>
      <dgm:spPr/>
      <dgm:t>
        <a:bodyPr/>
        <a:lstStyle/>
        <a:p>
          <a:endParaRPr lang="en-DK"/>
        </a:p>
      </dgm:t>
    </dgm:pt>
    <dgm:pt modelId="{9C7606F9-FBA7-4639-9735-3181F7D813AB}" type="sibTrans" cxnId="{E5C2175F-14E4-42C6-A586-F2310C15CA56}">
      <dgm:prSet/>
      <dgm:spPr/>
      <dgm:t>
        <a:bodyPr/>
        <a:lstStyle/>
        <a:p>
          <a:endParaRPr lang="en-DK"/>
        </a:p>
      </dgm:t>
    </dgm:pt>
    <dgm:pt modelId="{4488EE42-BCF6-413C-9E08-07932107B932}">
      <dgm:prSet phldrT="[Text]"/>
      <dgm:spPr/>
      <dgm:t>
        <a:bodyPr/>
        <a:lstStyle/>
        <a:p>
          <a:r>
            <a:rPr lang="en-GB" dirty="0">
              <a:latin typeface="Segoe UI" panose="020B0502040204020203" pitchFamily="34" charset="0"/>
              <a:cs typeface="Segoe UI" panose="020B0502040204020203" pitchFamily="34" charset="0"/>
            </a:rPr>
            <a:t>Record to report</a:t>
          </a:r>
          <a:endParaRPr lang="en-DK" dirty="0">
            <a:latin typeface="Segoe UI" panose="020B0502040204020203" pitchFamily="34" charset="0"/>
            <a:cs typeface="Segoe UI" panose="020B0502040204020203" pitchFamily="34" charset="0"/>
          </a:endParaRPr>
        </a:p>
      </dgm:t>
    </dgm:pt>
    <dgm:pt modelId="{F2714BDA-535C-432F-A669-7E645590A031}" type="parTrans" cxnId="{91E8BD20-692F-4C15-BE57-0ADA39B648D4}">
      <dgm:prSet/>
      <dgm:spPr/>
      <dgm:t>
        <a:bodyPr/>
        <a:lstStyle/>
        <a:p>
          <a:endParaRPr lang="en-DK"/>
        </a:p>
      </dgm:t>
    </dgm:pt>
    <dgm:pt modelId="{6773E548-2A73-4B74-84D6-B4CD5852EAE0}" type="sibTrans" cxnId="{91E8BD20-692F-4C15-BE57-0ADA39B648D4}">
      <dgm:prSet/>
      <dgm:spPr/>
      <dgm:t>
        <a:bodyPr/>
        <a:lstStyle/>
        <a:p>
          <a:endParaRPr lang="en-DK"/>
        </a:p>
      </dgm:t>
    </dgm:pt>
    <dgm:pt modelId="{B8652C4D-B1B6-4CAF-9FFA-D84BDE8113F7}">
      <dgm:prSet phldrT="[Text]"/>
      <dgm:spPr/>
      <dgm:t>
        <a:bodyPr/>
        <a:lstStyle/>
        <a:p>
          <a:r>
            <a:rPr lang="en-GB" dirty="0">
              <a:latin typeface="Segoe UI" panose="020B0502040204020203" pitchFamily="34" charset="0"/>
              <a:cs typeface="Segoe UI" panose="020B0502040204020203" pitchFamily="34" charset="0"/>
            </a:rPr>
            <a:t>Administer to operate</a:t>
          </a:r>
          <a:endParaRPr lang="en-DK" dirty="0">
            <a:latin typeface="Segoe UI" panose="020B0502040204020203" pitchFamily="34" charset="0"/>
            <a:cs typeface="Segoe UI" panose="020B0502040204020203" pitchFamily="34" charset="0"/>
          </a:endParaRPr>
        </a:p>
      </dgm:t>
    </dgm:pt>
    <dgm:pt modelId="{CFBC266C-6ACF-4D79-A0AC-7A447E8D087B}" type="parTrans" cxnId="{2ED68BCF-160F-4E8A-884D-7B6D7E2AEF51}">
      <dgm:prSet/>
      <dgm:spPr/>
      <dgm:t>
        <a:bodyPr/>
        <a:lstStyle/>
        <a:p>
          <a:endParaRPr lang="en-DK"/>
        </a:p>
      </dgm:t>
    </dgm:pt>
    <dgm:pt modelId="{CAF04F36-9648-41E7-B431-B860871E0E8A}" type="sibTrans" cxnId="{2ED68BCF-160F-4E8A-884D-7B6D7E2AEF51}">
      <dgm:prSet/>
      <dgm:spPr/>
      <dgm:t>
        <a:bodyPr/>
        <a:lstStyle/>
        <a:p>
          <a:endParaRPr lang="en-DK"/>
        </a:p>
      </dgm:t>
    </dgm:pt>
    <dgm:pt modelId="{95621526-DD27-4428-911F-56BCBD2CDD73}" type="pres">
      <dgm:prSet presAssocID="{964342B4-675A-4B0C-A50F-DDED42A455EF}" presName="Name0" presStyleCnt="0">
        <dgm:presLayoutVars>
          <dgm:chPref val="3"/>
          <dgm:dir/>
          <dgm:animLvl val="lvl"/>
          <dgm:resizeHandles/>
        </dgm:presLayoutVars>
      </dgm:prSet>
      <dgm:spPr/>
    </dgm:pt>
    <dgm:pt modelId="{8CE4C970-70E1-476B-BFD1-3E1114E585BA}" type="pres">
      <dgm:prSet presAssocID="{B5535BDF-07D0-4FDE-8EF5-9AC83589983A}" presName="horFlow" presStyleCnt="0"/>
      <dgm:spPr/>
    </dgm:pt>
    <dgm:pt modelId="{442D2D8A-7AB0-497F-BCAE-EC94DACD1CF3}" type="pres">
      <dgm:prSet presAssocID="{B5535BDF-07D0-4FDE-8EF5-9AC83589983A}" presName="bigChev" presStyleLbl="node1" presStyleIdx="0" presStyleCnt="3"/>
      <dgm:spPr/>
    </dgm:pt>
    <dgm:pt modelId="{06197551-E909-4222-9683-5841D88C2443}" type="pres">
      <dgm:prSet presAssocID="{AAB1334B-3B4A-4AED-B15B-AFBAE3AE1466}" presName="parTrans" presStyleCnt="0"/>
      <dgm:spPr/>
    </dgm:pt>
    <dgm:pt modelId="{681F915F-4B59-46FB-B1F0-6887949BE5EE}" type="pres">
      <dgm:prSet presAssocID="{3CE91DFC-B7D8-4F7D-98EF-1BFC76977361}" presName="node" presStyleLbl="alignAccFollowNode1" presStyleIdx="0" presStyleCnt="15">
        <dgm:presLayoutVars>
          <dgm:bulletEnabled val="1"/>
        </dgm:presLayoutVars>
      </dgm:prSet>
      <dgm:spPr/>
    </dgm:pt>
    <dgm:pt modelId="{5AB9C1EC-FFF5-4F37-A62E-6F42E673FD62}" type="pres">
      <dgm:prSet presAssocID="{AA7CC357-094D-4987-B082-CB6DE04308B8}" presName="sibTrans" presStyleCnt="0"/>
      <dgm:spPr/>
    </dgm:pt>
    <dgm:pt modelId="{1C9C7BEC-4821-4FFC-96F0-8370EACCAA23}" type="pres">
      <dgm:prSet presAssocID="{D6404E8A-0E16-4037-BE94-D6A1CA1DEC2E}" presName="node" presStyleLbl="alignAccFollowNode1" presStyleIdx="1" presStyleCnt="15">
        <dgm:presLayoutVars>
          <dgm:bulletEnabled val="1"/>
        </dgm:presLayoutVars>
      </dgm:prSet>
      <dgm:spPr/>
    </dgm:pt>
    <dgm:pt modelId="{0ED6C7FC-3693-4DA3-ABCA-4C494B7581D9}" type="pres">
      <dgm:prSet presAssocID="{5D786B80-44AD-45DD-8D52-BD6F0D3E71D3}" presName="sibTrans" presStyleCnt="0"/>
      <dgm:spPr/>
    </dgm:pt>
    <dgm:pt modelId="{91FD38AD-7E17-44B7-89FF-1AC4C930209A}" type="pres">
      <dgm:prSet presAssocID="{685AF6FC-4FE3-4FC1-A8D4-8962BDDC3C41}" presName="node" presStyleLbl="alignAccFollowNode1" presStyleIdx="2" presStyleCnt="15">
        <dgm:presLayoutVars>
          <dgm:bulletEnabled val="1"/>
        </dgm:presLayoutVars>
      </dgm:prSet>
      <dgm:spPr/>
    </dgm:pt>
    <dgm:pt modelId="{6B7367B4-68F3-4F59-A1E7-9D04EB64BA9D}" type="pres">
      <dgm:prSet presAssocID="{FBF54548-8731-4299-ADD5-8690C30F4EE5}" presName="sibTrans" presStyleCnt="0"/>
      <dgm:spPr/>
    </dgm:pt>
    <dgm:pt modelId="{8D65862B-239A-41D0-93BE-8DD9244F82F9}" type="pres">
      <dgm:prSet presAssocID="{96E338B2-509C-490A-9FD2-5635FEF845BA}" presName="node" presStyleLbl="alignAccFollowNode1" presStyleIdx="3" presStyleCnt="15">
        <dgm:presLayoutVars>
          <dgm:bulletEnabled val="1"/>
        </dgm:presLayoutVars>
      </dgm:prSet>
      <dgm:spPr/>
    </dgm:pt>
    <dgm:pt modelId="{72D0FBCD-573C-4992-86D5-D983903AE3CC}" type="pres">
      <dgm:prSet presAssocID="{B5535BDF-07D0-4FDE-8EF5-9AC83589983A}" presName="vSp" presStyleCnt="0"/>
      <dgm:spPr/>
    </dgm:pt>
    <dgm:pt modelId="{1B5C2287-83B7-42E2-80B6-293BF49D8E77}" type="pres">
      <dgm:prSet presAssocID="{FAA87141-AD88-497E-9BA5-12323ED82765}" presName="horFlow" presStyleCnt="0"/>
      <dgm:spPr/>
    </dgm:pt>
    <dgm:pt modelId="{B5DD781E-4592-4560-A68F-F92004F18F64}" type="pres">
      <dgm:prSet presAssocID="{FAA87141-AD88-497E-9BA5-12323ED82765}" presName="bigChev" presStyleLbl="node1" presStyleIdx="1" presStyleCnt="3"/>
      <dgm:spPr/>
    </dgm:pt>
    <dgm:pt modelId="{30309C2D-3B68-4384-9B21-69069C9280DA}" type="pres">
      <dgm:prSet presAssocID="{EB0C1CA7-BEF7-4736-8D46-2E420F43BB3F}" presName="parTrans" presStyleCnt="0"/>
      <dgm:spPr/>
    </dgm:pt>
    <dgm:pt modelId="{642D8E77-8BCE-4E4F-8D0C-C46F0644151F}" type="pres">
      <dgm:prSet presAssocID="{4E70EB5B-C3ED-4222-9504-C7A5BD22FE9F}" presName="node" presStyleLbl="alignAccFollowNode1" presStyleIdx="4" presStyleCnt="15">
        <dgm:presLayoutVars>
          <dgm:bulletEnabled val="1"/>
        </dgm:presLayoutVars>
      </dgm:prSet>
      <dgm:spPr/>
    </dgm:pt>
    <dgm:pt modelId="{E38B7499-CFE3-48B1-ACA1-9641D8ABACCF}" type="pres">
      <dgm:prSet presAssocID="{13BE0DBF-1112-49DD-B99F-31CDB1C5A6F4}" presName="sibTrans" presStyleCnt="0"/>
      <dgm:spPr/>
    </dgm:pt>
    <dgm:pt modelId="{4F42E933-9019-4961-956B-327D589A4C4C}" type="pres">
      <dgm:prSet presAssocID="{CDB72A70-062B-4155-98FA-14B5A7D885E6}" presName="node" presStyleLbl="alignAccFollowNode1" presStyleIdx="5" presStyleCnt="15">
        <dgm:presLayoutVars>
          <dgm:bulletEnabled val="1"/>
        </dgm:presLayoutVars>
      </dgm:prSet>
      <dgm:spPr/>
    </dgm:pt>
    <dgm:pt modelId="{E263B6B5-BB02-4683-B336-F91AB21559E6}" type="pres">
      <dgm:prSet presAssocID="{49238ED8-C417-481D-9CC7-5DDCD246DD9E}" presName="sibTrans" presStyleCnt="0"/>
      <dgm:spPr/>
    </dgm:pt>
    <dgm:pt modelId="{3F85BC64-4FDD-445A-BB2E-CEB3AA79E513}" type="pres">
      <dgm:prSet presAssocID="{9B9DF827-40C7-4BE8-8543-F615AC4494D6}" presName="node" presStyleLbl="alignAccFollowNode1" presStyleIdx="6" presStyleCnt="15">
        <dgm:presLayoutVars>
          <dgm:bulletEnabled val="1"/>
        </dgm:presLayoutVars>
      </dgm:prSet>
      <dgm:spPr/>
    </dgm:pt>
    <dgm:pt modelId="{09A2C9C6-E486-4BEE-AE96-AB6BD1EDA7C4}" type="pres">
      <dgm:prSet presAssocID="{25EE1900-44D7-4BAC-A954-86C3A1ACE7AD}" presName="sibTrans" presStyleCnt="0"/>
      <dgm:spPr/>
    </dgm:pt>
    <dgm:pt modelId="{D3DED494-8506-43F1-A888-CAB88BB01448}" type="pres">
      <dgm:prSet presAssocID="{D9FD7F0F-7C18-4C10-8478-D3E490C06814}" presName="node" presStyleLbl="alignAccFollowNode1" presStyleIdx="7" presStyleCnt="15">
        <dgm:presLayoutVars>
          <dgm:bulletEnabled val="1"/>
        </dgm:presLayoutVars>
      </dgm:prSet>
      <dgm:spPr/>
    </dgm:pt>
    <dgm:pt modelId="{C5E949D6-4C3B-4040-B466-C084F5FEA129}" type="pres">
      <dgm:prSet presAssocID="{4EAD7D50-39F7-4172-A720-0B9582101AD7}" presName="sibTrans" presStyleCnt="0"/>
      <dgm:spPr/>
    </dgm:pt>
    <dgm:pt modelId="{D6972F54-79AB-4502-B6D6-DFCDE7D38BAA}" type="pres">
      <dgm:prSet presAssocID="{D534E5E8-25A3-40D4-9412-D3823C7F54CB}" presName="node" presStyleLbl="alignAccFollowNode1" presStyleIdx="8" presStyleCnt="15">
        <dgm:presLayoutVars>
          <dgm:bulletEnabled val="1"/>
        </dgm:presLayoutVars>
      </dgm:prSet>
      <dgm:spPr/>
    </dgm:pt>
    <dgm:pt modelId="{DD9891D6-56CC-4BA9-ABDC-82E626A0D95B}" type="pres">
      <dgm:prSet presAssocID="{5FFAAFE2-6C34-48DF-9BC5-C1D30ECD5891}" presName="sibTrans" presStyleCnt="0"/>
      <dgm:spPr/>
    </dgm:pt>
    <dgm:pt modelId="{09D9375D-06BB-46C5-BC60-BD6BEB394941}" type="pres">
      <dgm:prSet presAssocID="{EE6A0EF1-AB6A-451C-88A4-DDC7892A8046}" presName="node" presStyleLbl="alignAccFollowNode1" presStyleIdx="9" presStyleCnt="15">
        <dgm:presLayoutVars>
          <dgm:bulletEnabled val="1"/>
        </dgm:presLayoutVars>
      </dgm:prSet>
      <dgm:spPr/>
    </dgm:pt>
    <dgm:pt modelId="{6662157E-18AD-4171-A447-496BBEFFD1EE}" type="pres">
      <dgm:prSet presAssocID="{98EB5311-F637-482C-B87B-511CB15953B0}" presName="sibTrans" presStyleCnt="0"/>
      <dgm:spPr/>
    </dgm:pt>
    <dgm:pt modelId="{454904AF-451A-44BE-8B09-E80ACE69E848}" type="pres">
      <dgm:prSet presAssocID="{E3A85311-269C-45F6-9B57-701BE54D6E1B}" presName="node" presStyleLbl="alignAccFollowNode1" presStyleIdx="10" presStyleCnt="15">
        <dgm:presLayoutVars>
          <dgm:bulletEnabled val="1"/>
        </dgm:presLayoutVars>
      </dgm:prSet>
      <dgm:spPr/>
    </dgm:pt>
    <dgm:pt modelId="{9329EE74-7968-4524-918A-84EEE55EEC87}" type="pres">
      <dgm:prSet presAssocID="{FAA87141-AD88-497E-9BA5-12323ED82765}" presName="vSp" presStyleCnt="0"/>
      <dgm:spPr/>
    </dgm:pt>
    <dgm:pt modelId="{4B3802FB-3DE7-4EA6-A282-58D0566193DC}" type="pres">
      <dgm:prSet presAssocID="{58C587D5-BEFE-4737-9729-A3DFB6D3EFB9}" presName="horFlow" presStyleCnt="0"/>
      <dgm:spPr/>
    </dgm:pt>
    <dgm:pt modelId="{7AD902F7-7C6D-45CE-A33A-53D21D0229F1}" type="pres">
      <dgm:prSet presAssocID="{58C587D5-BEFE-4737-9729-A3DFB6D3EFB9}" presName="bigChev" presStyleLbl="node1" presStyleIdx="2" presStyleCnt="3"/>
      <dgm:spPr/>
    </dgm:pt>
    <dgm:pt modelId="{FE0C1D2C-A206-427B-8E9A-3A9BBE910422}" type="pres">
      <dgm:prSet presAssocID="{765A8E12-13DC-4DEB-844E-50AE52BA7E81}" presName="parTrans" presStyleCnt="0"/>
      <dgm:spPr/>
    </dgm:pt>
    <dgm:pt modelId="{A2058AA1-D601-4368-8767-349FB3809F1B}" type="pres">
      <dgm:prSet presAssocID="{C1321976-CE6A-4A9F-A6F6-9D128DEBF7BF}" presName="node" presStyleLbl="alignAccFollowNode1" presStyleIdx="11" presStyleCnt="15">
        <dgm:presLayoutVars>
          <dgm:bulletEnabled val="1"/>
        </dgm:presLayoutVars>
      </dgm:prSet>
      <dgm:spPr/>
    </dgm:pt>
    <dgm:pt modelId="{AD24239A-BDD0-4037-930B-02A60A2F1F5E}" type="pres">
      <dgm:prSet presAssocID="{B5A0A392-B4DC-4DFC-AB36-39125BB28772}" presName="sibTrans" presStyleCnt="0"/>
      <dgm:spPr/>
    </dgm:pt>
    <dgm:pt modelId="{C193F6EB-F667-452E-B710-A19AEB8911C2}" type="pres">
      <dgm:prSet presAssocID="{702B78C2-38BC-4384-99E5-3CE9B23D04B1}" presName="node" presStyleLbl="alignAccFollowNode1" presStyleIdx="12" presStyleCnt="15">
        <dgm:presLayoutVars>
          <dgm:bulletEnabled val="1"/>
        </dgm:presLayoutVars>
      </dgm:prSet>
      <dgm:spPr/>
    </dgm:pt>
    <dgm:pt modelId="{DBBAAECC-FC87-4CCA-A5CD-5B513E2E659F}" type="pres">
      <dgm:prSet presAssocID="{9C7606F9-FBA7-4639-9735-3181F7D813AB}" presName="sibTrans" presStyleCnt="0"/>
      <dgm:spPr/>
    </dgm:pt>
    <dgm:pt modelId="{AF83217B-D844-43CF-8D75-5A0457BF4D4C}" type="pres">
      <dgm:prSet presAssocID="{4488EE42-BCF6-413C-9E08-07932107B932}" presName="node" presStyleLbl="alignAccFollowNode1" presStyleIdx="13" presStyleCnt="15">
        <dgm:presLayoutVars>
          <dgm:bulletEnabled val="1"/>
        </dgm:presLayoutVars>
      </dgm:prSet>
      <dgm:spPr/>
    </dgm:pt>
    <dgm:pt modelId="{32E1C845-684B-4002-A05D-37720F5F7F1D}" type="pres">
      <dgm:prSet presAssocID="{6773E548-2A73-4B74-84D6-B4CD5852EAE0}" presName="sibTrans" presStyleCnt="0"/>
      <dgm:spPr/>
    </dgm:pt>
    <dgm:pt modelId="{4652AEE3-8DD0-4DCB-9911-FFE2BACD5E69}" type="pres">
      <dgm:prSet presAssocID="{B8652C4D-B1B6-4CAF-9FFA-D84BDE8113F7}" presName="node" presStyleLbl="alignAccFollowNode1" presStyleIdx="14" presStyleCnt="15">
        <dgm:presLayoutVars>
          <dgm:bulletEnabled val="1"/>
        </dgm:presLayoutVars>
      </dgm:prSet>
      <dgm:spPr/>
    </dgm:pt>
  </dgm:ptLst>
  <dgm:cxnLst>
    <dgm:cxn modelId="{02D6DE0B-685B-49C7-A6E7-4411D7222379}" srcId="{FAA87141-AD88-497E-9BA5-12323ED82765}" destId="{4E70EB5B-C3ED-4222-9504-C7A5BD22FE9F}" srcOrd="0" destOrd="0" parTransId="{EB0C1CA7-BEF7-4736-8D46-2E420F43BB3F}" sibTransId="{13BE0DBF-1112-49DD-B99F-31CDB1C5A6F4}"/>
    <dgm:cxn modelId="{7EE57E1E-97C1-4805-BFEF-2C66E0C07F05}" type="presOf" srcId="{D534E5E8-25A3-40D4-9412-D3823C7F54CB}" destId="{D6972F54-79AB-4502-B6D6-DFCDE7D38BAA}" srcOrd="0" destOrd="0" presId="urn:microsoft.com/office/officeart/2005/8/layout/lProcess3"/>
    <dgm:cxn modelId="{91E8BD20-692F-4C15-BE57-0ADA39B648D4}" srcId="{58C587D5-BEFE-4737-9729-A3DFB6D3EFB9}" destId="{4488EE42-BCF6-413C-9E08-07932107B932}" srcOrd="2" destOrd="0" parTransId="{F2714BDA-535C-432F-A669-7E645590A031}" sibTransId="{6773E548-2A73-4B74-84D6-B4CD5852EAE0}"/>
    <dgm:cxn modelId="{07FE3F22-2A01-4811-A6CC-57BE7C5A3469}" type="presOf" srcId="{4E70EB5B-C3ED-4222-9504-C7A5BD22FE9F}" destId="{642D8E77-8BCE-4E4F-8D0C-C46F0644151F}" srcOrd="0" destOrd="0" presId="urn:microsoft.com/office/officeart/2005/8/layout/lProcess3"/>
    <dgm:cxn modelId="{49E9CD27-F5AA-46CE-B786-86ACB5140812}" srcId="{FAA87141-AD88-497E-9BA5-12323ED82765}" destId="{CDB72A70-062B-4155-98FA-14B5A7D885E6}" srcOrd="1" destOrd="0" parTransId="{5C7A589C-B6FA-4366-AB76-64666431070C}" sibTransId="{49238ED8-C417-481D-9CC7-5DDCD246DD9E}"/>
    <dgm:cxn modelId="{0E611C28-D823-46C9-B537-E91E6480C113}" srcId="{964342B4-675A-4B0C-A50F-DDED42A455EF}" destId="{58C587D5-BEFE-4737-9729-A3DFB6D3EFB9}" srcOrd="2" destOrd="0" parTransId="{084AC23F-A5EC-416A-83B3-987484824252}" sibTransId="{6EE84489-0AAA-4E7D-8998-3F0BCB001D57}"/>
    <dgm:cxn modelId="{7032C62A-0EA3-4206-A1FC-A9A1BF3F3B87}" type="presOf" srcId="{CDB72A70-062B-4155-98FA-14B5A7D885E6}" destId="{4F42E933-9019-4961-956B-327D589A4C4C}" srcOrd="0" destOrd="0" presId="urn:microsoft.com/office/officeart/2005/8/layout/lProcess3"/>
    <dgm:cxn modelId="{AD82132C-C3A6-45EC-A1F1-424A533ED347}" type="presOf" srcId="{58C587D5-BEFE-4737-9729-A3DFB6D3EFB9}" destId="{7AD902F7-7C6D-45CE-A33A-53D21D0229F1}" srcOrd="0" destOrd="0" presId="urn:microsoft.com/office/officeart/2005/8/layout/lProcess3"/>
    <dgm:cxn modelId="{FC91BF3F-CB05-491F-AA51-AA6EB2EA25B4}" type="presOf" srcId="{B8652C4D-B1B6-4CAF-9FFA-D84BDE8113F7}" destId="{4652AEE3-8DD0-4DCB-9911-FFE2BACD5E69}" srcOrd="0" destOrd="0" presId="urn:microsoft.com/office/officeart/2005/8/layout/lProcess3"/>
    <dgm:cxn modelId="{E5C2175F-14E4-42C6-A586-F2310C15CA56}" srcId="{58C587D5-BEFE-4737-9729-A3DFB6D3EFB9}" destId="{702B78C2-38BC-4384-99E5-3CE9B23D04B1}" srcOrd="1" destOrd="0" parTransId="{91349122-F40B-4C34-A0B9-C2881A861032}" sibTransId="{9C7606F9-FBA7-4639-9735-3181F7D813AB}"/>
    <dgm:cxn modelId="{3C0DD962-78F5-4EFF-B6DC-5CF4C66B95EB}" srcId="{FAA87141-AD88-497E-9BA5-12323ED82765}" destId="{D9FD7F0F-7C18-4C10-8478-D3E490C06814}" srcOrd="3" destOrd="0" parTransId="{9B9AB353-FAA9-423A-AB8F-C5469259B031}" sibTransId="{4EAD7D50-39F7-4172-A720-0B9582101AD7}"/>
    <dgm:cxn modelId="{472C3B43-8E14-41AF-AB30-249E1290FDED}" srcId="{FAA87141-AD88-497E-9BA5-12323ED82765}" destId="{D534E5E8-25A3-40D4-9412-D3823C7F54CB}" srcOrd="4" destOrd="0" parTransId="{15DA5FBF-9C31-46B3-A71A-0CE0D8182B83}" sibTransId="{5FFAAFE2-6C34-48DF-9BC5-C1D30ECD5891}"/>
    <dgm:cxn modelId="{5227284E-5D77-4684-8032-DE6A49F3F43A}" type="presOf" srcId="{E3A85311-269C-45F6-9B57-701BE54D6E1B}" destId="{454904AF-451A-44BE-8B09-E80ACE69E848}" srcOrd="0" destOrd="0" presId="urn:microsoft.com/office/officeart/2005/8/layout/lProcess3"/>
    <dgm:cxn modelId="{DD0C4F4F-A7B6-483B-91B0-56EACF6582BB}" type="presOf" srcId="{FAA87141-AD88-497E-9BA5-12323ED82765}" destId="{B5DD781E-4592-4560-A68F-F92004F18F64}" srcOrd="0" destOrd="0" presId="urn:microsoft.com/office/officeart/2005/8/layout/lProcess3"/>
    <dgm:cxn modelId="{43D3A76F-CAE1-4F31-8717-F69251731157}" srcId="{B5535BDF-07D0-4FDE-8EF5-9AC83589983A}" destId="{685AF6FC-4FE3-4FC1-A8D4-8962BDDC3C41}" srcOrd="2" destOrd="0" parTransId="{98294BE4-D159-4208-AFB8-CFE366A6B930}" sibTransId="{FBF54548-8731-4299-ADD5-8690C30F4EE5}"/>
    <dgm:cxn modelId="{276D3772-781B-4154-97D6-9406E2A77D03}" type="presOf" srcId="{D6404E8A-0E16-4037-BE94-D6A1CA1DEC2E}" destId="{1C9C7BEC-4821-4FFC-96F0-8370EACCAA23}" srcOrd="0" destOrd="0" presId="urn:microsoft.com/office/officeart/2005/8/layout/lProcess3"/>
    <dgm:cxn modelId="{80164B72-B241-4F8B-8173-265CCF6E205E}" type="presOf" srcId="{702B78C2-38BC-4384-99E5-3CE9B23D04B1}" destId="{C193F6EB-F667-452E-B710-A19AEB8911C2}" srcOrd="0" destOrd="0" presId="urn:microsoft.com/office/officeart/2005/8/layout/lProcess3"/>
    <dgm:cxn modelId="{E2C6E475-53F0-4DB0-AA07-398C2693A290}" type="presOf" srcId="{4488EE42-BCF6-413C-9E08-07932107B932}" destId="{AF83217B-D844-43CF-8D75-5A0457BF4D4C}" srcOrd="0" destOrd="0" presId="urn:microsoft.com/office/officeart/2005/8/layout/lProcess3"/>
    <dgm:cxn modelId="{80EC6976-0E05-42DD-8EB6-26F2E79E1B70}" srcId="{B5535BDF-07D0-4FDE-8EF5-9AC83589983A}" destId="{D6404E8A-0E16-4037-BE94-D6A1CA1DEC2E}" srcOrd="1" destOrd="0" parTransId="{E0248B0B-9830-4895-A355-03BC46C4C104}" sibTransId="{5D786B80-44AD-45DD-8D52-BD6F0D3E71D3}"/>
    <dgm:cxn modelId="{EB08147C-7B9D-47F1-BD34-D555C4C1A5A2}" type="presOf" srcId="{B5535BDF-07D0-4FDE-8EF5-9AC83589983A}" destId="{442D2D8A-7AB0-497F-BCAE-EC94DACD1CF3}" srcOrd="0" destOrd="0" presId="urn:microsoft.com/office/officeart/2005/8/layout/lProcess3"/>
    <dgm:cxn modelId="{652E3A83-6FD5-43FD-BC17-CBCE5F8BDB41}" type="presOf" srcId="{96E338B2-509C-490A-9FD2-5635FEF845BA}" destId="{8D65862B-239A-41D0-93BE-8DD9244F82F9}" srcOrd="0" destOrd="0" presId="urn:microsoft.com/office/officeart/2005/8/layout/lProcess3"/>
    <dgm:cxn modelId="{F30C7794-81F4-4568-A60F-0F2F675C29BF}" srcId="{964342B4-675A-4B0C-A50F-DDED42A455EF}" destId="{B5535BDF-07D0-4FDE-8EF5-9AC83589983A}" srcOrd="0" destOrd="0" parTransId="{6134AD35-D4D7-492E-832A-5608203E5768}" sibTransId="{96E29201-BE18-4D5C-AF0D-E87E00B196D2}"/>
    <dgm:cxn modelId="{C9A8A999-666F-41CA-9F91-615277F2F7C8}" type="presOf" srcId="{685AF6FC-4FE3-4FC1-A8D4-8962BDDC3C41}" destId="{91FD38AD-7E17-44B7-89FF-1AC4C930209A}" srcOrd="0" destOrd="0" presId="urn:microsoft.com/office/officeart/2005/8/layout/lProcess3"/>
    <dgm:cxn modelId="{D4A3B49D-AC7B-49EB-9CFB-AB75C9AC6F76}" type="presOf" srcId="{964342B4-675A-4B0C-A50F-DDED42A455EF}" destId="{95621526-DD27-4428-911F-56BCBD2CDD73}" srcOrd="0" destOrd="0" presId="urn:microsoft.com/office/officeart/2005/8/layout/lProcess3"/>
    <dgm:cxn modelId="{416758A5-53FF-4215-8278-BA59B08404F0}" srcId="{B5535BDF-07D0-4FDE-8EF5-9AC83589983A}" destId="{96E338B2-509C-490A-9FD2-5635FEF845BA}" srcOrd="3" destOrd="0" parTransId="{22EB2FD2-CF3F-449D-BE57-F78361882D99}" sibTransId="{815454AC-E176-4BFF-A124-2F214B20A7DD}"/>
    <dgm:cxn modelId="{888A41AD-92F4-412F-9A55-78D3A5271179}" type="presOf" srcId="{EE6A0EF1-AB6A-451C-88A4-DDC7892A8046}" destId="{09D9375D-06BB-46C5-BC60-BD6BEB394941}" srcOrd="0" destOrd="0" presId="urn:microsoft.com/office/officeart/2005/8/layout/lProcess3"/>
    <dgm:cxn modelId="{158574AE-6C2E-4427-A951-D34473FDBFD2}" srcId="{FAA87141-AD88-497E-9BA5-12323ED82765}" destId="{E3A85311-269C-45F6-9B57-701BE54D6E1B}" srcOrd="6" destOrd="0" parTransId="{A210E72D-9D3B-4DF8-AA49-C86FA39AEB15}" sibTransId="{056E4631-C72E-400A-9EE8-AF531E386BFF}"/>
    <dgm:cxn modelId="{AE0A35B2-7E79-4ECA-B9C9-8F194B523295}" srcId="{58C587D5-BEFE-4737-9729-A3DFB6D3EFB9}" destId="{C1321976-CE6A-4A9F-A6F6-9D128DEBF7BF}" srcOrd="0" destOrd="0" parTransId="{765A8E12-13DC-4DEB-844E-50AE52BA7E81}" sibTransId="{B5A0A392-B4DC-4DFC-AB36-39125BB28772}"/>
    <dgm:cxn modelId="{4F7454BA-3E44-49D9-A3C5-B0A83BCB37EE}" type="presOf" srcId="{D9FD7F0F-7C18-4C10-8478-D3E490C06814}" destId="{D3DED494-8506-43F1-A888-CAB88BB01448}" srcOrd="0" destOrd="0" presId="urn:microsoft.com/office/officeart/2005/8/layout/lProcess3"/>
    <dgm:cxn modelId="{29B94DC1-0FE7-4150-B1EA-440A5276762B}" srcId="{964342B4-675A-4B0C-A50F-DDED42A455EF}" destId="{FAA87141-AD88-497E-9BA5-12323ED82765}" srcOrd="1" destOrd="0" parTransId="{78821CE2-B39F-4A32-B3D3-1EB2BBB00D71}" sibTransId="{3745CBEA-934C-41AA-A646-226D0E8F72E5}"/>
    <dgm:cxn modelId="{F304D5C7-E038-4150-9844-B729CEAF1D66}" type="presOf" srcId="{3CE91DFC-B7D8-4F7D-98EF-1BFC76977361}" destId="{681F915F-4B59-46FB-B1F0-6887949BE5EE}" srcOrd="0" destOrd="0" presId="urn:microsoft.com/office/officeart/2005/8/layout/lProcess3"/>
    <dgm:cxn modelId="{2ED68BCF-160F-4E8A-884D-7B6D7E2AEF51}" srcId="{58C587D5-BEFE-4737-9729-A3DFB6D3EFB9}" destId="{B8652C4D-B1B6-4CAF-9FFA-D84BDE8113F7}" srcOrd="3" destOrd="0" parTransId="{CFBC266C-6ACF-4D79-A0AC-7A447E8D087B}" sibTransId="{CAF04F36-9648-41E7-B431-B860871E0E8A}"/>
    <dgm:cxn modelId="{204B02D1-A902-45D9-926E-60E084FA6EE2}" srcId="{FAA87141-AD88-497E-9BA5-12323ED82765}" destId="{EE6A0EF1-AB6A-451C-88A4-DDC7892A8046}" srcOrd="5" destOrd="0" parTransId="{3B3DC278-828C-4CCD-BB7F-2749BF18F99B}" sibTransId="{98EB5311-F637-482C-B87B-511CB15953B0}"/>
    <dgm:cxn modelId="{A9780CD1-3C64-4D8D-9C92-5D43EE221EF2}" type="presOf" srcId="{C1321976-CE6A-4A9F-A6F6-9D128DEBF7BF}" destId="{A2058AA1-D601-4368-8767-349FB3809F1B}" srcOrd="0" destOrd="0" presId="urn:microsoft.com/office/officeart/2005/8/layout/lProcess3"/>
    <dgm:cxn modelId="{42EC24D2-1429-40D0-9381-836E551AAE51}" srcId="{FAA87141-AD88-497E-9BA5-12323ED82765}" destId="{9B9DF827-40C7-4BE8-8543-F615AC4494D6}" srcOrd="2" destOrd="0" parTransId="{3E7AA30B-7729-408B-8616-8341077F8EF7}" sibTransId="{25EE1900-44D7-4BAC-A954-86C3A1ACE7AD}"/>
    <dgm:cxn modelId="{13A869F3-9F06-4912-87B0-E9DF4B947A2B}" srcId="{B5535BDF-07D0-4FDE-8EF5-9AC83589983A}" destId="{3CE91DFC-B7D8-4F7D-98EF-1BFC76977361}" srcOrd="0" destOrd="0" parTransId="{AAB1334B-3B4A-4AED-B15B-AFBAE3AE1466}" sibTransId="{AA7CC357-094D-4987-B082-CB6DE04308B8}"/>
    <dgm:cxn modelId="{7BF485FA-5CF7-497C-A139-56769E011C85}" type="presOf" srcId="{9B9DF827-40C7-4BE8-8543-F615AC4494D6}" destId="{3F85BC64-4FDD-445A-BB2E-CEB3AA79E513}" srcOrd="0" destOrd="0" presId="urn:microsoft.com/office/officeart/2005/8/layout/lProcess3"/>
    <dgm:cxn modelId="{7113B085-554E-48ED-A5EA-C706615F42C8}" type="presParOf" srcId="{95621526-DD27-4428-911F-56BCBD2CDD73}" destId="{8CE4C970-70E1-476B-BFD1-3E1114E585BA}" srcOrd="0" destOrd="0" presId="urn:microsoft.com/office/officeart/2005/8/layout/lProcess3"/>
    <dgm:cxn modelId="{D943A411-827F-495A-9433-2E865595AFAB}" type="presParOf" srcId="{8CE4C970-70E1-476B-BFD1-3E1114E585BA}" destId="{442D2D8A-7AB0-497F-BCAE-EC94DACD1CF3}" srcOrd="0" destOrd="0" presId="urn:microsoft.com/office/officeart/2005/8/layout/lProcess3"/>
    <dgm:cxn modelId="{2BC82E57-2379-47DA-8C9B-D0FB32DF616B}" type="presParOf" srcId="{8CE4C970-70E1-476B-BFD1-3E1114E585BA}" destId="{06197551-E909-4222-9683-5841D88C2443}" srcOrd="1" destOrd="0" presId="urn:microsoft.com/office/officeart/2005/8/layout/lProcess3"/>
    <dgm:cxn modelId="{E2A74EA2-2807-4FFF-8870-909B6A96543C}" type="presParOf" srcId="{8CE4C970-70E1-476B-BFD1-3E1114E585BA}" destId="{681F915F-4B59-46FB-B1F0-6887949BE5EE}" srcOrd="2" destOrd="0" presId="urn:microsoft.com/office/officeart/2005/8/layout/lProcess3"/>
    <dgm:cxn modelId="{7D86C0F5-EC38-4419-A5D4-1C82AD771CB3}" type="presParOf" srcId="{8CE4C970-70E1-476B-BFD1-3E1114E585BA}" destId="{5AB9C1EC-FFF5-4F37-A62E-6F42E673FD62}" srcOrd="3" destOrd="0" presId="urn:microsoft.com/office/officeart/2005/8/layout/lProcess3"/>
    <dgm:cxn modelId="{DE457BF2-BC30-4CD5-80DB-CDCE2C230571}" type="presParOf" srcId="{8CE4C970-70E1-476B-BFD1-3E1114E585BA}" destId="{1C9C7BEC-4821-4FFC-96F0-8370EACCAA23}" srcOrd="4" destOrd="0" presId="urn:microsoft.com/office/officeart/2005/8/layout/lProcess3"/>
    <dgm:cxn modelId="{4267CAE6-7610-4372-9329-798D8AAB42A4}" type="presParOf" srcId="{8CE4C970-70E1-476B-BFD1-3E1114E585BA}" destId="{0ED6C7FC-3693-4DA3-ABCA-4C494B7581D9}" srcOrd="5" destOrd="0" presId="urn:microsoft.com/office/officeart/2005/8/layout/lProcess3"/>
    <dgm:cxn modelId="{7E76387A-32C6-4F32-ADCD-E630621963A2}" type="presParOf" srcId="{8CE4C970-70E1-476B-BFD1-3E1114E585BA}" destId="{91FD38AD-7E17-44B7-89FF-1AC4C930209A}" srcOrd="6" destOrd="0" presId="urn:microsoft.com/office/officeart/2005/8/layout/lProcess3"/>
    <dgm:cxn modelId="{80209AB2-528C-4947-95DC-36CD368640D0}" type="presParOf" srcId="{8CE4C970-70E1-476B-BFD1-3E1114E585BA}" destId="{6B7367B4-68F3-4F59-A1E7-9D04EB64BA9D}" srcOrd="7" destOrd="0" presId="urn:microsoft.com/office/officeart/2005/8/layout/lProcess3"/>
    <dgm:cxn modelId="{ACB6E940-D0FB-4943-8DA2-406457591A6C}" type="presParOf" srcId="{8CE4C970-70E1-476B-BFD1-3E1114E585BA}" destId="{8D65862B-239A-41D0-93BE-8DD9244F82F9}" srcOrd="8" destOrd="0" presId="urn:microsoft.com/office/officeart/2005/8/layout/lProcess3"/>
    <dgm:cxn modelId="{6FD6F829-7733-43EE-B00D-3BAAC4DB2689}" type="presParOf" srcId="{95621526-DD27-4428-911F-56BCBD2CDD73}" destId="{72D0FBCD-573C-4992-86D5-D983903AE3CC}" srcOrd="1" destOrd="0" presId="urn:microsoft.com/office/officeart/2005/8/layout/lProcess3"/>
    <dgm:cxn modelId="{03B516A9-A9BE-4232-9806-765423964E9B}" type="presParOf" srcId="{95621526-DD27-4428-911F-56BCBD2CDD73}" destId="{1B5C2287-83B7-42E2-80B6-293BF49D8E77}" srcOrd="2" destOrd="0" presId="urn:microsoft.com/office/officeart/2005/8/layout/lProcess3"/>
    <dgm:cxn modelId="{142FEAE7-3437-4D13-9068-03E0ACFC9DC5}" type="presParOf" srcId="{1B5C2287-83B7-42E2-80B6-293BF49D8E77}" destId="{B5DD781E-4592-4560-A68F-F92004F18F64}" srcOrd="0" destOrd="0" presId="urn:microsoft.com/office/officeart/2005/8/layout/lProcess3"/>
    <dgm:cxn modelId="{2F53C9A1-0A18-4305-AE3A-C851EEAAF5CA}" type="presParOf" srcId="{1B5C2287-83B7-42E2-80B6-293BF49D8E77}" destId="{30309C2D-3B68-4384-9B21-69069C9280DA}" srcOrd="1" destOrd="0" presId="urn:microsoft.com/office/officeart/2005/8/layout/lProcess3"/>
    <dgm:cxn modelId="{507A8D3C-3F17-4808-A382-3BE1D42AD265}" type="presParOf" srcId="{1B5C2287-83B7-42E2-80B6-293BF49D8E77}" destId="{642D8E77-8BCE-4E4F-8D0C-C46F0644151F}" srcOrd="2" destOrd="0" presId="urn:microsoft.com/office/officeart/2005/8/layout/lProcess3"/>
    <dgm:cxn modelId="{159DF4E1-A8B9-43D6-AD2C-A86F25E816C1}" type="presParOf" srcId="{1B5C2287-83B7-42E2-80B6-293BF49D8E77}" destId="{E38B7499-CFE3-48B1-ACA1-9641D8ABACCF}" srcOrd="3" destOrd="0" presId="urn:microsoft.com/office/officeart/2005/8/layout/lProcess3"/>
    <dgm:cxn modelId="{42A5B852-E269-4B54-8A0A-20A20C498392}" type="presParOf" srcId="{1B5C2287-83B7-42E2-80B6-293BF49D8E77}" destId="{4F42E933-9019-4961-956B-327D589A4C4C}" srcOrd="4" destOrd="0" presId="urn:microsoft.com/office/officeart/2005/8/layout/lProcess3"/>
    <dgm:cxn modelId="{46C2C79F-B9B2-48F9-871E-F2CC50915FF2}" type="presParOf" srcId="{1B5C2287-83B7-42E2-80B6-293BF49D8E77}" destId="{E263B6B5-BB02-4683-B336-F91AB21559E6}" srcOrd="5" destOrd="0" presId="urn:microsoft.com/office/officeart/2005/8/layout/lProcess3"/>
    <dgm:cxn modelId="{92F34FF7-4481-41D4-A96A-6204DE330647}" type="presParOf" srcId="{1B5C2287-83B7-42E2-80B6-293BF49D8E77}" destId="{3F85BC64-4FDD-445A-BB2E-CEB3AA79E513}" srcOrd="6" destOrd="0" presId="urn:microsoft.com/office/officeart/2005/8/layout/lProcess3"/>
    <dgm:cxn modelId="{A07F14F5-42B8-4236-B2C0-6B513447DEEF}" type="presParOf" srcId="{1B5C2287-83B7-42E2-80B6-293BF49D8E77}" destId="{09A2C9C6-E486-4BEE-AE96-AB6BD1EDA7C4}" srcOrd="7" destOrd="0" presId="urn:microsoft.com/office/officeart/2005/8/layout/lProcess3"/>
    <dgm:cxn modelId="{DF081688-72A1-490E-906F-1A40D96C4052}" type="presParOf" srcId="{1B5C2287-83B7-42E2-80B6-293BF49D8E77}" destId="{D3DED494-8506-43F1-A888-CAB88BB01448}" srcOrd="8" destOrd="0" presId="urn:microsoft.com/office/officeart/2005/8/layout/lProcess3"/>
    <dgm:cxn modelId="{AFDD8956-0D77-4513-B0DB-8C4FE802FEDB}" type="presParOf" srcId="{1B5C2287-83B7-42E2-80B6-293BF49D8E77}" destId="{C5E949D6-4C3B-4040-B466-C084F5FEA129}" srcOrd="9" destOrd="0" presId="urn:microsoft.com/office/officeart/2005/8/layout/lProcess3"/>
    <dgm:cxn modelId="{387CC8C0-9088-48FE-B945-DF7FB2271368}" type="presParOf" srcId="{1B5C2287-83B7-42E2-80B6-293BF49D8E77}" destId="{D6972F54-79AB-4502-B6D6-DFCDE7D38BAA}" srcOrd="10" destOrd="0" presId="urn:microsoft.com/office/officeart/2005/8/layout/lProcess3"/>
    <dgm:cxn modelId="{C28155BF-B371-4070-B950-5CFFC18DF311}" type="presParOf" srcId="{1B5C2287-83B7-42E2-80B6-293BF49D8E77}" destId="{DD9891D6-56CC-4BA9-ABDC-82E626A0D95B}" srcOrd="11" destOrd="0" presId="urn:microsoft.com/office/officeart/2005/8/layout/lProcess3"/>
    <dgm:cxn modelId="{3DAEE5E3-62AB-404D-A89D-A7114910DD40}" type="presParOf" srcId="{1B5C2287-83B7-42E2-80B6-293BF49D8E77}" destId="{09D9375D-06BB-46C5-BC60-BD6BEB394941}" srcOrd="12" destOrd="0" presId="urn:microsoft.com/office/officeart/2005/8/layout/lProcess3"/>
    <dgm:cxn modelId="{0D03E94A-7C6B-4B72-877D-A76380733FD7}" type="presParOf" srcId="{1B5C2287-83B7-42E2-80B6-293BF49D8E77}" destId="{6662157E-18AD-4171-A447-496BBEFFD1EE}" srcOrd="13" destOrd="0" presId="urn:microsoft.com/office/officeart/2005/8/layout/lProcess3"/>
    <dgm:cxn modelId="{63916943-8300-4088-9DC2-0DE2967C449A}" type="presParOf" srcId="{1B5C2287-83B7-42E2-80B6-293BF49D8E77}" destId="{454904AF-451A-44BE-8B09-E80ACE69E848}" srcOrd="14" destOrd="0" presId="urn:microsoft.com/office/officeart/2005/8/layout/lProcess3"/>
    <dgm:cxn modelId="{EFB95311-2633-45EF-850C-E6A83B4CAE4B}" type="presParOf" srcId="{95621526-DD27-4428-911F-56BCBD2CDD73}" destId="{9329EE74-7968-4524-918A-84EEE55EEC87}" srcOrd="3" destOrd="0" presId="urn:microsoft.com/office/officeart/2005/8/layout/lProcess3"/>
    <dgm:cxn modelId="{5E4D7D12-6433-45C0-A277-850D9F7CC850}" type="presParOf" srcId="{95621526-DD27-4428-911F-56BCBD2CDD73}" destId="{4B3802FB-3DE7-4EA6-A282-58D0566193DC}" srcOrd="4" destOrd="0" presId="urn:microsoft.com/office/officeart/2005/8/layout/lProcess3"/>
    <dgm:cxn modelId="{CE2FB54D-5F3A-49F3-820F-0493905863F0}" type="presParOf" srcId="{4B3802FB-3DE7-4EA6-A282-58D0566193DC}" destId="{7AD902F7-7C6D-45CE-A33A-53D21D0229F1}" srcOrd="0" destOrd="0" presId="urn:microsoft.com/office/officeart/2005/8/layout/lProcess3"/>
    <dgm:cxn modelId="{608025D7-06C0-4546-A627-18F6C1881C09}" type="presParOf" srcId="{4B3802FB-3DE7-4EA6-A282-58D0566193DC}" destId="{FE0C1D2C-A206-427B-8E9A-3A9BBE910422}" srcOrd="1" destOrd="0" presId="urn:microsoft.com/office/officeart/2005/8/layout/lProcess3"/>
    <dgm:cxn modelId="{7E428125-CF2D-4B75-9379-613F50027E23}" type="presParOf" srcId="{4B3802FB-3DE7-4EA6-A282-58D0566193DC}" destId="{A2058AA1-D601-4368-8767-349FB3809F1B}" srcOrd="2" destOrd="0" presId="urn:microsoft.com/office/officeart/2005/8/layout/lProcess3"/>
    <dgm:cxn modelId="{38B789F5-4BEA-4B47-837D-3BACD21E927E}" type="presParOf" srcId="{4B3802FB-3DE7-4EA6-A282-58D0566193DC}" destId="{AD24239A-BDD0-4037-930B-02A60A2F1F5E}" srcOrd="3" destOrd="0" presId="urn:microsoft.com/office/officeart/2005/8/layout/lProcess3"/>
    <dgm:cxn modelId="{092A484C-1C02-4A3D-8575-A510A18D32E3}" type="presParOf" srcId="{4B3802FB-3DE7-4EA6-A282-58D0566193DC}" destId="{C193F6EB-F667-452E-B710-A19AEB8911C2}" srcOrd="4" destOrd="0" presId="urn:microsoft.com/office/officeart/2005/8/layout/lProcess3"/>
    <dgm:cxn modelId="{1A0ABD42-C1FD-4752-A41F-F2F379073D1C}" type="presParOf" srcId="{4B3802FB-3DE7-4EA6-A282-58D0566193DC}" destId="{DBBAAECC-FC87-4CCA-A5CD-5B513E2E659F}" srcOrd="5" destOrd="0" presId="urn:microsoft.com/office/officeart/2005/8/layout/lProcess3"/>
    <dgm:cxn modelId="{DE3A6FC6-7437-47CD-955A-175CFFE82603}" type="presParOf" srcId="{4B3802FB-3DE7-4EA6-A282-58D0566193DC}" destId="{AF83217B-D844-43CF-8D75-5A0457BF4D4C}" srcOrd="6" destOrd="0" presId="urn:microsoft.com/office/officeart/2005/8/layout/lProcess3"/>
    <dgm:cxn modelId="{B5424B2C-0DA8-476D-8267-545F69706016}" type="presParOf" srcId="{4B3802FB-3DE7-4EA6-A282-58D0566193DC}" destId="{32E1C845-684B-4002-A05D-37720F5F7F1D}" srcOrd="7" destOrd="0" presId="urn:microsoft.com/office/officeart/2005/8/layout/lProcess3"/>
    <dgm:cxn modelId="{3FE578B5-404F-40A0-9ECF-C829974B2749}" type="presParOf" srcId="{4B3802FB-3DE7-4EA6-A282-58D0566193DC}" destId="{4652AEE3-8DD0-4DCB-9911-FFE2BACD5E69}" srcOrd="8"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4FEDC3-2544-4368-843C-ED0EC9F15AAD}" type="doc">
      <dgm:prSet loTypeId="urn:microsoft.com/office/officeart/2005/8/layout/chevron1" loCatId="process" qsTypeId="urn:microsoft.com/office/officeart/2005/8/quickstyle/3d2" qsCatId="3D" csTypeId="urn:microsoft.com/office/officeart/2005/8/colors/accent2_1" csCatId="accent2" phldr="1"/>
      <dgm:spPr/>
    </dgm:pt>
    <dgm:pt modelId="{AB41311C-0D4F-4695-AE4D-2497A6D15ADD}">
      <dgm:prSet phldrT="[Text]" custT="1"/>
      <dgm:spPr>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gm:spPr>
      <dgm:t>
        <a:bodyPr spcFirstLastPara="0" vert="horz" wrap="square" lIns="48006" tIns="16002" rIns="16002" bIns="16002" numCol="1" spcCol="1270" anchor="ctr" anchorCtr="0"/>
        <a:lstStyle/>
        <a:p>
          <a:r>
            <a:rPr lang="en-GB" sz="1200" kern="1200" dirty="0">
              <a:latin typeface="Segoe UI Semilight" panose="020B0402040204020203" pitchFamily="34" charset="0"/>
              <a:cs typeface="Segoe UI Semilight" panose="020B0402040204020203" pitchFamily="34" charset="0"/>
            </a:rPr>
            <a:t>Order to cash / </a:t>
          </a: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Service</a:t>
          </a:r>
          <a:r>
            <a:rPr lang="en-GB" sz="1200" kern="1200" dirty="0">
              <a:latin typeface="Segoe UI Semilight" panose="020B0402040204020203" pitchFamily="34" charset="0"/>
              <a:cs typeface="Segoe UI Semilight" panose="020B0402040204020203" pitchFamily="34" charset="0"/>
            </a:rPr>
            <a:t> to deliver</a:t>
          </a:r>
          <a:endParaRPr lang="en-US" sz="1200" kern="1200" dirty="0">
            <a:latin typeface="Segoe UI Semilight" panose="020B0402040204020203" pitchFamily="34" charset="0"/>
            <a:cs typeface="Segoe UI Semilight" panose="020B0402040204020203" pitchFamily="34" charset="0"/>
          </a:endParaRPr>
        </a:p>
      </dgm:t>
    </dgm:pt>
    <dgm:pt modelId="{C69FA464-90FD-412F-BFA8-94AF70F8DF8A}" type="parTrans" cxnId="{23252CB5-A89B-4883-8CFD-5F40F19293A1}">
      <dgm:prSet/>
      <dgm:spPr/>
      <dgm:t>
        <a:bodyPr/>
        <a:lstStyle/>
        <a:p>
          <a:endParaRPr lang="en-US"/>
        </a:p>
      </dgm:t>
    </dgm:pt>
    <dgm:pt modelId="{4962BE60-F347-4D7D-8813-E0B16A04908E}" type="sibTrans" cxnId="{23252CB5-A89B-4883-8CFD-5F40F19293A1}">
      <dgm:prSet/>
      <dgm:spPr/>
      <dgm:t>
        <a:bodyPr/>
        <a:lstStyle/>
        <a:p>
          <a:endParaRPr lang="en-US"/>
        </a:p>
      </dgm:t>
    </dgm:pt>
    <dgm:pt modelId="{FB5FAA04-B225-40EA-B7A6-84161F77C29D}">
      <dgm:prSet phldrT="[Text]" custT="1"/>
      <dgm:spPr>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gm:spPr>
      <dgm:t>
        <a:bodyPr spcFirstLastPara="0" vert="horz" wrap="square" lIns="48006" tIns="16002" rIns="16002" bIns="16002" numCol="1" spcCol="1270" anchor="ctr" anchorCtr="0"/>
        <a:lstStyle/>
        <a:p>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Plan</a:t>
          </a:r>
          <a:r>
            <a:rPr lang="en-GB" sz="1200" kern="1200" dirty="0">
              <a:latin typeface="Segoe UI Semilight" panose="020B0402040204020203" pitchFamily="34" charset="0"/>
              <a:cs typeface="Segoe UI Semilight" panose="020B0402040204020203" pitchFamily="34" charset="0"/>
            </a:rPr>
            <a:t> to produce</a:t>
          </a:r>
          <a:endParaRPr lang="en-US" sz="1200" kern="1200" dirty="0">
            <a:latin typeface="Segoe UI Semilight" panose="020B0402040204020203" pitchFamily="34" charset="0"/>
            <a:cs typeface="Segoe UI Semilight" panose="020B0402040204020203" pitchFamily="34" charset="0"/>
          </a:endParaRPr>
        </a:p>
      </dgm:t>
    </dgm:pt>
    <dgm:pt modelId="{2F068896-6BEF-4AE7-B6F2-76F1EC38CFB5}" type="parTrans" cxnId="{EDB1ADDB-3AD6-43C6-B5FD-0D9D4728FDD3}">
      <dgm:prSet/>
      <dgm:spPr/>
      <dgm:t>
        <a:bodyPr/>
        <a:lstStyle/>
        <a:p>
          <a:endParaRPr lang="en-US"/>
        </a:p>
      </dgm:t>
    </dgm:pt>
    <dgm:pt modelId="{54A8FAD2-35F7-44D7-A3C6-372A6C8727DC}" type="sibTrans" cxnId="{EDB1ADDB-3AD6-43C6-B5FD-0D9D4728FDD3}">
      <dgm:prSet/>
      <dgm:spPr/>
      <dgm:t>
        <a:bodyPr/>
        <a:lstStyle/>
        <a:p>
          <a:endParaRPr lang="en-US"/>
        </a:p>
      </dgm:t>
    </dgm:pt>
    <dgm:pt modelId="{A0BA7754-B593-4AEF-A189-FAB4224829A4}">
      <dgm:prSet phldrT="[Text]" custT="1"/>
      <dgm:spPr>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gm:spPr>
      <dgm:t>
        <a:bodyPr spcFirstLastPara="0" vert="horz" wrap="square" lIns="48006" tIns="16002" rIns="16002" bIns="16002" numCol="1" spcCol="1270" anchor="ctr" anchorCtr="0"/>
        <a:lstStyle/>
        <a:p>
          <a:pPr marL="0" lvl="0" indent="0" algn="ctr" defTabSz="533400">
            <a:lnSpc>
              <a:spcPct val="90000"/>
            </a:lnSpc>
            <a:spcBef>
              <a:spcPct val="0"/>
            </a:spcBef>
            <a:spcAft>
              <a:spcPct val="35000"/>
            </a:spcAft>
            <a:buNone/>
          </a:pP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 Source to pay</a:t>
          </a:r>
          <a:endParaRPr lang="en-US"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endParaRPr>
        </a:p>
      </dgm:t>
    </dgm:pt>
    <dgm:pt modelId="{97D5551D-8AED-42F7-BB45-85856BAF128E}" type="parTrans" cxnId="{CD5C5F88-7BBE-425C-AA88-8874F7CC2C3A}">
      <dgm:prSet/>
      <dgm:spPr/>
      <dgm:t>
        <a:bodyPr/>
        <a:lstStyle/>
        <a:p>
          <a:endParaRPr lang="en-US"/>
        </a:p>
      </dgm:t>
    </dgm:pt>
    <dgm:pt modelId="{04FAE8BA-887A-4437-9F2A-5A69DD384254}" type="sibTrans" cxnId="{CD5C5F88-7BBE-425C-AA88-8874F7CC2C3A}">
      <dgm:prSet/>
      <dgm:spPr/>
      <dgm:t>
        <a:bodyPr/>
        <a:lstStyle/>
        <a:p>
          <a:endParaRPr lang="en-US"/>
        </a:p>
      </dgm:t>
    </dgm:pt>
    <dgm:pt modelId="{3DC64C7E-B81D-44A2-85D4-49605485DB64}">
      <dgm:prSet phldrT="[Text]" custT="1"/>
      <dgm:spPr>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gm:spPr>
      <dgm:t>
        <a:bodyPr spcFirstLastPara="0" vert="horz" wrap="square" lIns="48006" tIns="16002" rIns="16002" bIns="16002" numCol="1" spcCol="1270" anchor="ctr" anchorCtr="0"/>
        <a:lstStyle/>
        <a:p>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Project</a:t>
          </a:r>
          <a:r>
            <a:rPr lang="en-GB" sz="1200" kern="1200" dirty="0">
              <a:latin typeface="Segoe UI Semilight" panose="020B0402040204020203" pitchFamily="34" charset="0"/>
              <a:cs typeface="Segoe UI Semilight" panose="020B0402040204020203" pitchFamily="34" charset="0"/>
            </a:rPr>
            <a:t> to profit</a:t>
          </a:r>
          <a:endParaRPr lang="en-US" sz="1200" kern="1200" dirty="0">
            <a:latin typeface="Segoe UI Semilight" panose="020B0402040204020203" pitchFamily="34" charset="0"/>
            <a:cs typeface="Segoe UI Semilight" panose="020B0402040204020203" pitchFamily="34" charset="0"/>
          </a:endParaRPr>
        </a:p>
      </dgm:t>
    </dgm:pt>
    <dgm:pt modelId="{4D9D5133-8F66-45EF-BC88-C108E8A8E124}" type="parTrans" cxnId="{6D42788B-05E8-46B5-8B08-26364990762A}">
      <dgm:prSet/>
      <dgm:spPr/>
      <dgm:t>
        <a:bodyPr/>
        <a:lstStyle/>
        <a:p>
          <a:endParaRPr lang="en-US"/>
        </a:p>
      </dgm:t>
    </dgm:pt>
    <dgm:pt modelId="{980A5CAC-1069-47AF-8937-FB7B19D6DF3A}" type="sibTrans" cxnId="{6D42788B-05E8-46B5-8B08-26364990762A}">
      <dgm:prSet/>
      <dgm:spPr/>
      <dgm:t>
        <a:bodyPr/>
        <a:lstStyle/>
        <a:p>
          <a:endParaRPr lang="en-US"/>
        </a:p>
      </dgm:t>
    </dgm:pt>
    <dgm:pt modelId="{226D08C7-37C5-43F2-B605-1E8987029981}">
      <dgm:prSet phldrT="[Text]" custT="1"/>
      <dgm:spPr>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gm:spPr>
      <dgm:t>
        <a:bodyPr spcFirstLastPara="0" vert="horz" wrap="square" lIns="48006" tIns="16002" rIns="16002" bIns="16002" numCol="1" spcCol="1270" anchor="ctr" anchorCtr="0"/>
        <a:lstStyle/>
        <a:p>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Case</a:t>
          </a:r>
          <a:r>
            <a:rPr lang="en-GB" sz="1200" kern="1200" dirty="0">
              <a:latin typeface="Segoe UI Semilight" panose="020B0402040204020203" pitchFamily="34" charset="0"/>
              <a:cs typeface="Segoe UI Semilight" panose="020B0402040204020203" pitchFamily="34" charset="0"/>
            </a:rPr>
            <a:t> </a:t>
          </a: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to</a:t>
          </a:r>
          <a:r>
            <a:rPr lang="en-GB" sz="1200" kern="1200" dirty="0">
              <a:latin typeface="Segoe UI Semilight" panose="020B0402040204020203" pitchFamily="34" charset="0"/>
              <a:cs typeface="Segoe UI Semilight" panose="020B0402040204020203" pitchFamily="34" charset="0"/>
            </a:rPr>
            <a:t> </a:t>
          </a: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resolution</a:t>
          </a:r>
          <a:endParaRPr lang="en-US"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endParaRPr>
        </a:p>
      </dgm:t>
    </dgm:pt>
    <dgm:pt modelId="{975891E5-CF8E-4224-8453-E372EE58239B}" type="parTrans" cxnId="{574BCBAC-ABA1-437B-A5A3-408C6F46AA71}">
      <dgm:prSet/>
      <dgm:spPr/>
      <dgm:t>
        <a:bodyPr/>
        <a:lstStyle/>
        <a:p>
          <a:endParaRPr lang="en-US"/>
        </a:p>
      </dgm:t>
    </dgm:pt>
    <dgm:pt modelId="{CC96D055-578D-461D-96BB-2FD27FF5E6D5}" type="sibTrans" cxnId="{574BCBAC-ABA1-437B-A5A3-408C6F46AA71}">
      <dgm:prSet/>
      <dgm:spPr/>
      <dgm:t>
        <a:bodyPr/>
        <a:lstStyle/>
        <a:p>
          <a:endParaRPr lang="en-US"/>
        </a:p>
      </dgm:t>
    </dgm:pt>
    <dgm:pt modelId="{3762E696-E35A-4507-9629-380EEC6D8188}">
      <dgm:prSet phldrT="[Text]" custT="1"/>
      <dgm:spPr>
        <a:solidFill>
          <a:schemeClr val="accent2">
            <a:lumMod val="20000"/>
            <a:lumOff val="80000"/>
          </a:schemeClr>
        </a:solidFill>
      </dgm:spPr>
      <dgm:t>
        <a:bodyPr/>
        <a:lstStyle/>
        <a:p>
          <a:r>
            <a:rPr lang="en-GB" sz="1200" dirty="0">
              <a:latin typeface="Segoe UI Semilight" panose="020B0402040204020203" pitchFamily="34" charset="0"/>
              <a:cs typeface="Segoe UI Semilight" panose="020B0402040204020203" pitchFamily="34" charset="0"/>
            </a:rPr>
            <a:t>Prospect to quote</a:t>
          </a:r>
          <a:endParaRPr lang="en-US" sz="1200" dirty="0">
            <a:latin typeface="Segoe UI Semilight" panose="020B0402040204020203" pitchFamily="34" charset="0"/>
            <a:cs typeface="Segoe UI Semilight" panose="020B0402040204020203" pitchFamily="34" charset="0"/>
          </a:endParaRPr>
        </a:p>
      </dgm:t>
    </dgm:pt>
    <dgm:pt modelId="{2DBE2F59-921D-4E50-A562-22F525FFE389}" type="parTrans" cxnId="{A8B67919-E3A8-439C-8DD9-29EC4C2851E6}">
      <dgm:prSet/>
      <dgm:spPr/>
      <dgm:t>
        <a:bodyPr/>
        <a:lstStyle/>
        <a:p>
          <a:endParaRPr lang="en-US"/>
        </a:p>
      </dgm:t>
    </dgm:pt>
    <dgm:pt modelId="{A0D605B9-C88E-4FD4-B26E-EC1AB9762047}" type="sibTrans" cxnId="{A8B67919-E3A8-439C-8DD9-29EC4C2851E6}">
      <dgm:prSet/>
      <dgm:spPr/>
      <dgm:t>
        <a:bodyPr/>
        <a:lstStyle/>
        <a:p>
          <a:endParaRPr lang="en-US"/>
        </a:p>
      </dgm:t>
    </dgm:pt>
    <dgm:pt modelId="{A5C080FA-EBA0-43FE-A20E-5A0FC6C3BF99}" type="pres">
      <dgm:prSet presAssocID="{F64FEDC3-2544-4368-843C-ED0EC9F15AAD}" presName="Name0" presStyleCnt="0">
        <dgm:presLayoutVars>
          <dgm:dir/>
          <dgm:animLvl val="lvl"/>
          <dgm:resizeHandles val="exact"/>
        </dgm:presLayoutVars>
      </dgm:prSet>
      <dgm:spPr/>
    </dgm:pt>
    <dgm:pt modelId="{BBC30FE9-9184-4162-A6F1-47E8E476C20D}" type="pres">
      <dgm:prSet presAssocID="{3762E696-E35A-4507-9629-380EEC6D8188}" presName="parTxOnly" presStyleLbl="node1" presStyleIdx="0" presStyleCnt="6">
        <dgm:presLayoutVars>
          <dgm:chMax val="0"/>
          <dgm:chPref val="0"/>
          <dgm:bulletEnabled val="1"/>
        </dgm:presLayoutVars>
      </dgm:prSet>
      <dgm:spPr/>
    </dgm:pt>
    <dgm:pt modelId="{A2DB1596-64BE-40E1-9AD3-0CE62F786BDE}" type="pres">
      <dgm:prSet presAssocID="{A0D605B9-C88E-4FD4-B26E-EC1AB9762047}" presName="parTxOnlySpace" presStyleCnt="0"/>
      <dgm:spPr/>
    </dgm:pt>
    <dgm:pt modelId="{5E5E7C29-0332-42DB-B0A1-2D8643834342}" type="pres">
      <dgm:prSet presAssocID="{AB41311C-0D4F-4695-AE4D-2497A6D15ADD}" presName="parTxOnly" presStyleLbl="node1" presStyleIdx="1" presStyleCnt="6">
        <dgm:presLayoutVars>
          <dgm:chMax val="0"/>
          <dgm:chPref val="0"/>
          <dgm:bulletEnabled val="1"/>
        </dgm:presLayoutVars>
      </dgm:prSet>
      <dgm:spPr>
        <a:xfrm>
          <a:off x="1507624" y="747484"/>
          <a:ext cx="1670149" cy="668059"/>
        </a:xfrm>
        <a:prstGeom prst="chevron">
          <a:avLst/>
        </a:prstGeom>
      </dgm:spPr>
    </dgm:pt>
    <dgm:pt modelId="{637CFDBC-0D95-42A4-A472-78A5CF7184B4}" type="pres">
      <dgm:prSet presAssocID="{4962BE60-F347-4D7D-8813-E0B16A04908E}" presName="parTxOnlySpace" presStyleCnt="0"/>
      <dgm:spPr/>
    </dgm:pt>
    <dgm:pt modelId="{2410A1A4-787E-4EE0-B9D2-33EED8D8FCCD}" type="pres">
      <dgm:prSet presAssocID="{FB5FAA04-B225-40EA-B7A6-84161F77C29D}" presName="parTxOnly" presStyleLbl="node1" presStyleIdx="2" presStyleCnt="6">
        <dgm:presLayoutVars>
          <dgm:chMax val="0"/>
          <dgm:chPref val="0"/>
          <dgm:bulletEnabled val="1"/>
        </dgm:presLayoutVars>
      </dgm:prSet>
      <dgm:spPr>
        <a:xfrm>
          <a:off x="3010759" y="747484"/>
          <a:ext cx="1670149" cy="668059"/>
        </a:xfrm>
        <a:prstGeom prst="chevron">
          <a:avLst/>
        </a:prstGeom>
      </dgm:spPr>
    </dgm:pt>
    <dgm:pt modelId="{EE306ABE-57F5-455E-BB63-4E07030D8B2D}" type="pres">
      <dgm:prSet presAssocID="{54A8FAD2-35F7-44D7-A3C6-372A6C8727DC}" presName="parTxOnlySpace" presStyleCnt="0"/>
      <dgm:spPr/>
    </dgm:pt>
    <dgm:pt modelId="{40A4EA07-026D-4CBB-AE9C-D4D2991401E2}" type="pres">
      <dgm:prSet presAssocID="{A0BA7754-B593-4AEF-A189-FAB4224829A4}" presName="parTxOnly" presStyleLbl="node1" presStyleIdx="3" presStyleCnt="6">
        <dgm:presLayoutVars>
          <dgm:chMax val="0"/>
          <dgm:chPref val="0"/>
          <dgm:bulletEnabled val="1"/>
        </dgm:presLayoutVars>
      </dgm:prSet>
      <dgm:spPr>
        <a:xfrm>
          <a:off x="4513894" y="747484"/>
          <a:ext cx="1670149" cy="668059"/>
        </a:xfrm>
        <a:prstGeom prst="chevron">
          <a:avLst/>
        </a:prstGeom>
      </dgm:spPr>
    </dgm:pt>
    <dgm:pt modelId="{3A42BB62-C442-42A2-A3A7-A9FFF2AD6855}" type="pres">
      <dgm:prSet presAssocID="{04FAE8BA-887A-4437-9F2A-5A69DD384254}" presName="parTxOnlySpace" presStyleCnt="0"/>
      <dgm:spPr/>
    </dgm:pt>
    <dgm:pt modelId="{20094531-F5EC-4819-8519-5414DB345D68}" type="pres">
      <dgm:prSet presAssocID="{3DC64C7E-B81D-44A2-85D4-49605485DB64}" presName="parTxOnly" presStyleLbl="node1" presStyleIdx="4" presStyleCnt="6">
        <dgm:presLayoutVars>
          <dgm:chMax val="0"/>
          <dgm:chPref val="0"/>
          <dgm:bulletEnabled val="1"/>
        </dgm:presLayoutVars>
      </dgm:prSet>
      <dgm:spPr>
        <a:xfrm>
          <a:off x="6017028" y="747484"/>
          <a:ext cx="1670149" cy="668059"/>
        </a:xfrm>
        <a:prstGeom prst="chevron">
          <a:avLst/>
        </a:prstGeom>
      </dgm:spPr>
    </dgm:pt>
    <dgm:pt modelId="{F1315B02-2B4B-49ED-AAA4-51F52B72EE91}" type="pres">
      <dgm:prSet presAssocID="{980A5CAC-1069-47AF-8937-FB7B19D6DF3A}" presName="parTxOnlySpace" presStyleCnt="0"/>
      <dgm:spPr/>
    </dgm:pt>
    <dgm:pt modelId="{9B08C765-7695-4E20-9C2E-7A0E4B95863B}" type="pres">
      <dgm:prSet presAssocID="{226D08C7-37C5-43F2-B605-1E8987029981}" presName="parTxOnly" presStyleLbl="node1" presStyleIdx="5" presStyleCnt="6">
        <dgm:presLayoutVars>
          <dgm:chMax val="0"/>
          <dgm:chPref val="0"/>
          <dgm:bulletEnabled val="1"/>
        </dgm:presLayoutVars>
      </dgm:prSet>
      <dgm:spPr>
        <a:xfrm>
          <a:off x="7520163" y="747484"/>
          <a:ext cx="1670149" cy="668059"/>
        </a:xfrm>
        <a:prstGeom prst="chevron">
          <a:avLst/>
        </a:prstGeom>
      </dgm:spPr>
    </dgm:pt>
  </dgm:ptLst>
  <dgm:cxnLst>
    <dgm:cxn modelId="{A8B67919-E3A8-439C-8DD9-29EC4C2851E6}" srcId="{F64FEDC3-2544-4368-843C-ED0EC9F15AAD}" destId="{3762E696-E35A-4507-9629-380EEC6D8188}" srcOrd="0" destOrd="0" parTransId="{2DBE2F59-921D-4E50-A562-22F525FFE389}" sibTransId="{A0D605B9-C88E-4FD4-B26E-EC1AB9762047}"/>
    <dgm:cxn modelId="{6E711636-CD65-4304-9B3E-87B7EB34E6A0}" type="presOf" srcId="{F64FEDC3-2544-4368-843C-ED0EC9F15AAD}" destId="{A5C080FA-EBA0-43FE-A20E-5A0FC6C3BF99}" srcOrd="0" destOrd="0" presId="urn:microsoft.com/office/officeart/2005/8/layout/chevron1"/>
    <dgm:cxn modelId="{0F58323B-BAF7-4CBB-9709-CCCD221DFDA7}" type="presOf" srcId="{3762E696-E35A-4507-9629-380EEC6D8188}" destId="{BBC30FE9-9184-4162-A6F1-47E8E476C20D}" srcOrd="0" destOrd="0" presId="urn:microsoft.com/office/officeart/2005/8/layout/chevron1"/>
    <dgm:cxn modelId="{286E1E84-ECBA-4966-87CB-5F4E4B74932B}" type="presOf" srcId="{FB5FAA04-B225-40EA-B7A6-84161F77C29D}" destId="{2410A1A4-787E-4EE0-B9D2-33EED8D8FCCD}" srcOrd="0" destOrd="0" presId="urn:microsoft.com/office/officeart/2005/8/layout/chevron1"/>
    <dgm:cxn modelId="{CD5C5F88-7BBE-425C-AA88-8874F7CC2C3A}" srcId="{F64FEDC3-2544-4368-843C-ED0EC9F15AAD}" destId="{A0BA7754-B593-4AEF-A189-FAB4224829A4}" srcOrd="3" destOrd="0" parTransId="{97D5551D-8AED-42F7-BB45-85856BAF128E}" sibTransId="{04FAE8BA-887A-4437-9F2A-5A69DD384254}"/>
    <dgm:cxn modelId="{6D42788B-05E8-46B5-8B08-26364990762A}" srcId="{F64FEDC3-2544-4368-843C-ED0EC9F15AAD}" destId="{3DC64C7E-B81D-44A2-85D4-49605485DB64}" srcOrd="4" destOrd="0" parTransId="{4D9D5133-8F66-45EF-BC88-C108E8A8E124}" sibTransId="{980A5CAC-1069-47AF-8937-FB7B19D6DF3A}"/>
    <dgm:cxn modelId="{A29E2B9F-C110-4D62-9005-5A39EF84C64B}" type="presOf" srcId="{A0BA7754-B593-4AEF-A189-FAB4224829A4}" destId="{40A4EA07-026D-4CBB-AE9C-D4D2991401E2}" srcOrd="0" destOrd="0" presId="urn:microsoft.com/office/officeart/2005/8/layout/chevron1"/>
    <dgm:cxn modelId="{574BCBAC-ABA1-437B-A5A3-408C6F46AA71}" srcId="{F64FEDC3-2544-4368-843C-ED0EC9F15AAD}" destId="{226D08C7-37C5-43F2-B605-1E8987029981}" srcOrd="5" destOrd="0" parTransId="{975891E5-CF8E-4224-8453-E372EE58239B}" sibTransId="{CC96D055-578D-461D-96BB-2FD27FF5E6D5}"/>
    <dgm:cxn modelId="{23252CB5-A89B-4883-8CFD-5F40F19293A1}" srcId="{F64FEDC3-2544-4368-843C-ED0EC9F15AAD}" destId="{AB41311C-0D4F-4695-AE4D-2497A6D15ADD}" srcOrd="1" destOrd="0" parTransId="{C69FA464-90FD-412F-BFA8-94AF70F8DF8A}" sibTransId="{4962BE60-F347-4D7D-8813-E0B16A04908E}"/>
    <dgm:cxn modelId="{0BBB02C7-782C-4A48-A6B6-1635695838E4}" type="presOf" srcId="{226D08C7-37C5-43F2-B605-1E8987029981}" destId="{9B08C765-7695-4E20-9C2E-7A0E4B95863B}" srcOrd="0" destOrd="0" presId="urn:microsoft.com/office/officeart/2005/8/layout/chevron1"/>
    <dgm:cxn modelId="{AAA11BCA-D2AD-440E-8FC8-80D3DB32CD82}" type="presOf" srcId="{AB41311C-0D4F-4695-AE4D-2497A6D15ADD}" destId="{5E5E7C29-0332-42DB-B0A1-2D8643834342}" srcOrd="0" destOrd="0" presId="urn:microsoft.com/office/officeart/2005/8/layout/chevron1"/>
    <dgm:cxn modelId="{EDB1ADDB-3AD6-43C6-B5FD-0D9D4728FDD3}" srcId="{F64FEDC3-2544-4368-843C-ED0EC9F15AAD}" destId="{FB5FAA04-B225-40EA-B7A6-84161F77C29D}" srcOrd="2" destOrd="0" parTransId="{2F068896-6BEF-4AE7-B6F2-76F1EC38CFB5}" sibTransId="{54A8FAD2-35F7-44D7-A3C6-372A6C8727DC}"/>
    <dgm:cxn modelId="{3B5172EB-3C2F-4AFF-BD2D-0D0F07AED5BE}" type="presOf" srcId="{3DC64C7E-B81D-44A2-85D4-49605485DB64}" destId="{20094531-F5EC-4819-8519-5414DB345D68}" srcOrd="0" destOrd="0" presId="urn:microsoft.com/office/officeart/2005/8/layout/chevron1"/>
    <dgm:cxn modelId="{0B7E9242-C360-47E5-A6CE-DA9A51E9E381}" type="presParOf" srcId="{A5C080FA-EBA0-43FE-A20E-5A0FC6C3BF99}" destId="{BBC30FE9-9184-4162-A6F1-47E8E476C20D}" srcOrd="0" destOrd="0" presId="urn:microsoft.com/office/officeart/2005/8/layout/chevron1"/>
    <dgm:cxn modelId="{6C26E3F7-FC5E-4017-886B-DDD368F3F0A0}" type="presParOf" srcId="{A5C080FA-EBA0-43FE-A20E-5A0FC6C3BF99}" destId="{A2DB1596-64BE-40E1-9AD3-0CE62F786BDE}" srcOrd="1" destOrd="0" presId="urn:microsoft.com/office/officeart/2005/8/layout/chevron1"/>
    <dgm:cxn modelId="{AA02F171-3B34-437C-8609-9D2A286C3D57}" type="presParOf" srcId="{A5C080FA-EBA0-43FE-A20E-5A0FC6C3BF99}" destId="{5E5E7C29-0332-42DB-B0A1-2D8643834342}" srcOrd="2" destOrd="0" presId="urn:microsoft.com/office/officeart/2005/8/layout/chevron1"/>
    <dgm:cxn modelId="{D3D1284A-A077-4B5B-8613-05256F9DBAB5}" type="presParOf" srcId="{A5C080FA-EBA0-43FE-A20E-5A0FC6C3BF99}" destId="{637CFDBC-0D95-42A4-A472-78A5CF7184B4}" srcOrd="3" destOrd="0" presId="urn:microsoft.com/office/officeart/2005/8/layout/chevron1"/>
    <dgm:cxn modelId="{10AE9FDF-0829-4D99-B71B-78711D69AB3C}" type="presParOf" srcId="{A5C080FA-EBA0-43FE-A20E-5A0FC6C3BF99}" destId="{2410A1A4-787E-4EE0-B9D2-33EED8D8FCCD}" srcOrd="4" destOrd="0" presId="urn:microsoft.com/office/officeart/2005/8/layout/chevron1"/>
    <dgm:cxn modelId="{D5403F97-DCC1-4A79-94F7-2FCF1D89F0CE}" type="presParOf" srcId="{A5C080FA-EBA0-43FE-A20E-5A0FC6C3BF99}" destId="{EE306ABE-57F5-455E-BB63-4E07030D8B2D}" srcOrd="5" destOrd="0" presId="urn:microsoft.com/office/officeart/2005/8/layout/chevron1"/>
    <dgm:cxn modelId="{4BF4782C-0A36-4255-9704-50124D784C0C}" type="presParOf" srcId="{A5C080FA-EBA0-43FE-A20E-5A0FC6C3BF99}" destId="{40A4EA07-026D-4CBB-AE9C-D4D2991401E2}" srcOrd="6" destOrd="0" presId="urn:microsoft.com/office/officeart/2005/8/layout/chevron1"/>
    <dgm:cxn modelId="{D3E7A616-E6FF-4362-861D-AD0946CD45B1}" type="presParOf" srcId="{A5C080FA-EBA0-43FE-A20E-5A0FC6C3BF99}" destId="{3A42BB62-C442-42A2-A3A7-A9FFF2AD6855}" srcOrd="7" destOrd="0" presId="urn:microsoft.com/office/officeart/2005/8/layout/chevron1"/>
    <dgm:cxn modelId="{6D7DAFC1-89C7-4D01-BBD6-FF2CE8DC72C4}" type="presParOf" srcId="{A5C080FA-EBA0-43FE-A20E-5A0FC6C3BF99}" destId="{20094531-F5EC-4819-8519-5414DB345D68}" srcOrd="8" destOrd="0" presId="urn:microsoft.com/office/officeart/2005/8/layout/chevron1"/>
    <dgm:cxn modelId="{227710FF-926A-44A0-B173-506A68C9288C}" type="presParOf" srcId="{A5C080FA-EBA0-43FE-A20E-5A0FC6C3BF99}" destId="{F1315B02-2B4B-49ED-AAA4-51F52B72EE91}" srcOrd="9" destOrd="0" presId="urn:microsoft.com/office/officeart/2005/8/layout/chevron1"/>
    <dgm:cxn modelId="{1DB9AE42-2945-4194-81B4-80AB8345A6B1}" type="presParOf" srcId="{A5C080FA-EBA0-43FE-A20E-5A0FC6C3BF99}" destId="{9B08C765-7695-4E20-9C2E-7A0E4B95863B}"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4FEDC3-2544-4368-843C-ED0EC9F15AAD}" type="doc">
      <dgm:prSet loTypeId="urn:microsoft.com/office/officeart/2005/8/layout/chevron1" loCatId="process" qsTypeId="urn:microsoft.com/office/officeart/2005/8/quickstyle/simple1" qsCatId="simple" csTypeId="urn:microsoft.com/office/officeart/2005/8/colors/accent1_1" csCatId="accent1" phldr="1"/>
      <dgm:spPr/>
    </dgm:pt>
    <dgm:pt modelId="{AB41311C-0D4F-4695-AE4D-2497A6D15ADD}">
      <dgm:prSet phldrT="[Text]" custT="1"/>
      <dgm:spPr/>
      <dgm:t>
        <a:bodyPr/>
        <a:lstStyle/>
        <a:p>
          <a:r>
            <a:rPr lang="en-GB" sz="1200" dirty="0">
              <a:latin typeface="Segoe UI Semilight" panose="020B0402040204020203" pitchFamily="34" charset="0"/>
              <a:cs typeface="Segoe UI Semilight" panose="020B0402040204020203" pitchFamily="34" charset="0"/>
            </a:rPr>
            <a:t>Order to cash / Service to deliver</a:t>
          </a:r>
          <a:endParaRPr lang="en-US" sz="1200" dirty="0">
            <a:latin typeface="Segoe UI Semilight" panose="020B0402040204020203" pitchFamily="34" charset="0"/>
            <a:cs typeface="Segoe UI Semilight" panose="020B0402040204020203" pitchFamily="34" charset="0"/>
          </a:endParaRPr>
        </a:p>
      </dgm:t>
    </dgm:pt>
    <dgm:pt modelId="{C69FA464-90FD-412F-BFA8-94AF70F8DF8A}" type="parTrans" cxnId="{23252CB5-A89B-4883-8CFD-5F40F19293A1}">
      <dgm:prSet/>
      <dgm:spPr/>
      <dgm:t>
        <a:bodyPr/>
        <a:lstStyle/>
        <a:p>
          <a:endParaRPr lang="en-US"/>
        </a:p>
      </dgm:t>
    </dgm:pt>
    <dgm:pt modelId="{4962BE60-F347-4D7D-8813-E0B16A04908E}" type="sibTrans" cxnId="{23252CB5-A89B-4883-8CFD-5F40F19293A1}">
      <dgm:prSet/>
      <dgm:spPr/>
      <dgm:t>
        <a:bodyPr/>
        <a:lstStyle/>
        <a:p>
          <a:endParaRPr lang="en-US"/>
        </a:p>
      </dgm:t>
    </dgm:pt>
    <dgm:pt modelId="{FB5FAA04-B225-40EA-B7A6-84161F77C29D}">
      <dgm:prSet phldrT="[Text]" custT="1"/>
      <dgm:spPr/>
      <dgm:t>
        <a:bodyPr/>
        <a:lstStyle/>
        <a:p>
          <a:r>
            <a:rPr lang="en-GB" sz="1200" dirty="0">
              <a:latin typeface="Segoe UI Semilight" panose="020B0402040204020203" pitchFamily="34" charset="0"/>
              <a:cs typeface="Segoe UI Semilight" panose="020B0402040204020203" pitchFamily="34" charset="0"/>
            </a:rPr>
            <a:t>Plan to produce</a:t>
          </a:r>
          <a:endParaRPr lang="en-US" sz="1200" dirty="0">
            <a:latin typeface="Segoe UI Semilight" panose="020B0402040204020203" pitchFamily="34" charset="0"/>
            <a:cs typeface="Segoe UI Semilight" panose="020B0402040204020203" pitchFamily="34" charset="0"/>
          </a:endParaRPr>
        </a:p>
      </dgm:t>
    </dgm:pt>
    <dgm:pt modelId="{2F068896-6BEF-4AE7-B6F2-76F1EC38CFB5}" type="parTrans" cxnId="{EDB1ADDB-3AD6-43C6-B5FD-0D9D4728FDD3}">
      <dgm:prSet/>
      <dgm:spPr/>
      <dgm:t>
        <a:bodyPr/>
        <a:lstStyle/>
        <a:p>
          <a:endParaRPr lang="en-US"/>
        </a:p>
      </dgm:t>
    </dgm:pt>
    <dgm:pt modelId="{54A8FAD2-35F7-44D7-A3C6-372A6C8727DC}" type="sibTrans" cxnId="{EDB1ADDB-3AD6-43C6-B5FD-0D9D4728FDD3}">
      <dgm:prSet/>
      <dgm:spPr/>
      <dgm:t>
        <a:bodyPr/>
        <a:lstStyle/>
        <a:p>
          <a:endParaRPr lang="en-US"/>
        </a:p>
      </dgm:t>
    </dgm:pt>
    <dgm:pt modelId="{A0BA7754-B593-4AEF-A189-FAB4224829A4}">
      <dgm:prSet phldrT="[Text]" custT="1"/>
      <dgm:spPr/>
      <dgm:t>
        <a:bodyPr/>
        <a:lstStyle/>
        <a:p>
          <a:r>
            <a:rPr lang="en-GB" sz="1200" dirty="0">
              <a:latin typeface="Segoe UI Semilight" panose="020B0402040204020203" pitchFamily="34" charset="0"/>
              <a:cs typeface="Segoe UI Semilight" panose="020B0402040204020203" pitchFamily="34" charset="0"/>
            </a:rPr>
            <a:t>Source to pay</a:t>
          </a:r>
          <a:endParaRPr lang="en-US" sz="1200" dirty="0">
            <a:latin typeface="Segoe UI Semilight" panose="020B0402040204020203" pitchFamily="34" charset="0"/>
            <a:cs typeface="Segoe UI Semilight" panose="020B0402040204020203" pitchFamily="34" charset="0"/>
          </a:endParaRPr>
        </a:p>
      </dgm:t>
    </dgm:pt>
    <dgm:pt modelId="{97D5551D-8AED-42F7-BB45-85856BAF128E}" type="parTrans" cxnId="{CD5C5F88-7BBE-425C-AA88-8874F7CC2C3A}">
      <dgm:prSet/>
      <dgm:spPr/>
      <dgm:t>
        <a:bodyPr/>
        <a:lstStyle/>
        <a:p>
          <a:endParaRPr lang="en-US"/>
        </a:p>
      </dgm:t>
    </dgm:pt>
    <dgm:pt modelId="{04FAE8BA-887A-4437-9F2A-5A69DD384254}" type="sibTrans" cxnId="{CD5C5F88-7BBE-425C-AA88-8874F7CC2C3A}">
      <dgm:prSet/>
      <dgm:spPr/>
      <dgm:t>
        <a:bodyPr/>
        <a:lstStyle/>
        <a:p>
          <a:endParaRPr lang="en-US"/>
        </a:p>
      </dgm:t>
    </dgm:pt>
    <dgm:pt modelId="{3DC64C7E-B81D-44A2-85D4-49605485DB64}">
      <dgm:prSet phldrT="[Text]" custT="1"/>
      <dgm:spPr/>
      <dgm:t>
        <a:bodyPr/>
        <a:lstStyle/>
        <a:p>
          <a:r>
            <a:rPr lang="en-GB" sz="1200" dirty="0">
              <a:latin typeface="Segoe UI Semilight" panose="020B0402040204020203" pitchFamily="34" charset="0"/>
              <a:cs typeface="Segoe UI Semilight" panose="020B0402040204020203" pitchFamily="34" charset="0"/>
            </a:rPr>
            <a:t>Project to profit</a:t>
          </a:r>
          <a:endParaRPr lang="en-US" sz="1200" dirty="0">
            <a:latin typeface="Segoe UI Semilight" panose="020B0402040204020203" pitchFamily="34" charset="0"/>
            <a:cs typeface="Segoe UI Semilight" panose="020B0402040204020203" pitchFamily="34" charset="0"/>
          </a:endParaRPr>
        </a:p>
      </dgm:t>
    </dgm:pt>
    <dgm:pt modelId="{4D9D5133-8F66-45EF-BC88-C108E8A8E124}" type="parTrans" cxnId="{6D42788B-05E8-46B5-8B08-26364990762A}">
      <dgm:prSet/>
      <dgm:spPr/>
      <dgm:t>
        <a:bodyPr/>
        <a:lstStyle/>
        <a:p>
          <a:endParaRPr lang="en-US"/>
        </a:p>
      </dgm:t>
    </dgm:pt>
    <dgm:pt modelId="{980A5CAC-1069-47AF-8937-FB7B19D6DF3A}" type="sibTrans" cxnId="{6D42788B-05E8-46B5-8B08-26364990762A}">
      <dgm:prSet/>
      <dgm:spPr/>
      <dgm:t>
        <a:bodyPr/>
        <a:lstStyle/>
        <a:p>
          <a:endParaRPr lang="en-US"/>
        </a:p>
      </dgm:t>
    </dgm:pt>
    <dgm:pt modelId="{226D08C7-37C5-43F2-B605-1E8987029981}">
      <dgm:prSet phldrT="[Text]" custT="1"/>
      <dgm:spPr/>
      <dgm:t>
        <a:bodyPr/>
        <a:lstStyle/>
        <a:p>
          <a:r>
            <a:rPr lang="en-GB" sz="1200" dirty="0">
              <a:latin typeface="Segoe UI Semilight" panose="020B0402040204020203" pitchFamily="34" charset="0"/>
              <a:cs typeface="Segoe UI Semilight" panose="020B0402040204020203" pitchFamily="34" charset="0"/>
            </a:rPr>
            <a:t>Case to resolution</a:t>
          </a:r>
          <a:endParaRPr lang="en-US" sz="1200" dirty="0">
            <a:latin typeface="Segoe UI Semilight" panose="020B0402040204020203" pitchFamily="34" charset="0"/>
            <a:cs typeface="Segoe UI Semilight" panose="020B0402040204020203" pitchFamily="34" charset="0"/>
          </a:endParaRPr>
        </a:p>
      </dgm:t>
    </dgm:pt>
    <dgm:pt modelId="{975891E5-CF8E-4224-8453-E372EE58239B}" type="parTrans" cxnId="{574BCBAC-ABA1-437B-A5A3-408C6F46AA71}">
      <dgm:prSet/>
      <dgm:spPr/>
      <dgm:t>
        <a:bodyPr/>
        <a:lstStyle/>
        <a:p>
          <a:endParaRPr lang="en-US"/>
        </a:p>
      </dgm:t>
    </dgm:pt>
    <dgm:pt modelId="{CC96D055-578D-461D-96BB-2FD27FF5E6D5}" type="sibTrans" cxnId="{574BCBAC-ABA1-437B-A5A3-408C6F46AA71}">
      <dgm:prSet/>
      <dgm:spPr/>
      <dgm:t>
        <a:bodyPr/>
        <a:lstStyle/>
        <a:p>
          <a:endParaRPr lang="en-US"/>
        </a:p>
      </dgm:t>
    </dgm:pt>
    <dgm:pt modelId="{3762E696-E35A-4507-9629-380EEC6D8188}">
      <dgm:prSet phldrT="[Text]" custT="1"/>
      <dgm:spPr/>
      <dgm:t>
        <a:bodyPr/>
        <a:lstStyle/>
        <a:p>
          <a:r>
            <a:rPr lang="en-GB" sz="1200" dirty="0">
              <a:latin typeface="Segoe UI Semilight" panose="020B0402040204020203" pitchFamily="34" charset="0"/>
              <a:cs typeface="Segoe UI Semilight" panose="020B0402040204020203" pitchFamily="34" charset="0"/>
            </a:rPr>
            <a:t>Prospect to quote</a:t>
          </a:r>
          <a:endParaRPr lang="en-US" sz="1200" dirty="0">
            <a:latin typeface="Segoe UI Semilight" panose="020B0402040204020203" pitchFamily="34" charset="0"/>
            <a:cs typeface="Segoe UI Semilight" panose="020B0402040204020203" pitchFamily="34" charset="0"/>
          </a:endParaRPr>
        </a:p>
      </dgm:t>
    </dgm:pt>
    <dgm:pt modelId="{2DBE2F59-921D-4E50-A562-22F525FFE389}" type="parTrans" cxnId="{A8B67919-E3A8-439C-8DD9-29EC4C2851E6}">
      <dgm:prSet/>
      <dgm:spPr/>
      <dgm:t>
        <a:bodyPr/>
        <a:lstStyle/>
        <a:p>
          <a:endParaRPr lang="en-US"/>
        </a:p>
      </dgm:t>
    </dgm:pt>
    <dgm:pt modelId="{A0D605B9-C88E-4FD4-B26E-EC1AB9762047}" type="sibTrans" cxnId="{A8B67919-E3A8-439C-8DD9-29EC4C2851E6}">
      <dgm:prSet/>
      <dgm:spPr/>
      <dgm:t>
        <a:bodyPr/>
        <a:lstStyle/>
        <a:p>
          <a:endParaRPr lang="en-US"/>
        </a:p>
      </dgm:t>
    </dgm:pt>
    <dgm:pt modelId="{A5C080FA-EBA0-43FE-A20E-5A0FC6C3BF99}" type="pres">
      <dgm:prSet presAssocID="{F64FEDC3-2544-4368-843C-ED0EC9F15AAD}" presName="Name0" presStyleCnt="0">
        <dgm:presLayoutVars>
          <dgm:dir/>
          <dgm:animLvl val="lvl"/>
          <dgm:resizeHandles val="exact"/>
        </dgm:presLayoutVars>
      </dgm:prSet>
      <dgm:spPr/>
    </dgm:pt>
    <dgm:pt modelId="{BBC30FE9-9184-4162-A6F1-47E8E476C20D}" type="pres">
      <dgm:prSet presAssocID="{3762E696-E35A-4507-9629-380EEC6D8188}" presName="parTxOnly" presStyleLbl="node1" presStyleIdx="0" presStyleCnt="6">
        <dgm:presLayoutVars>
          <dgm:chMax val="0"/>
          <dgm:chPref val="0"/>
          <dgm:bulletEnabled val="1"/>
        </dgm:presLayoutVars>
      </dgm:prSet>
      <dgm:spPr/>
    </dgm:pt>
    <dgm:pt modelId="{A2DB1596-64BE-40E1-9AD3-0CE62F786BDE}" type="pres">
      <dgm:prSet presAssocID="{A0D605B9-C88E-4FD4-B26E-EC1AB9762047}" presName="parTxOnlySpace" presStyleCnt="0"/>
      <dgm:spPr/>
    </dgm:pt>
    <dgm:pt modelId="{5E5E7C29-0332-42DB-B0A1-2D8643834342}" type="pres">
      <dgm:prSet presAssocID="{AB41311C-0D4F-4695-AE4D-2497A6D15ADD}" presName="parTxOnly" presStyleLbl="node1" presStyleIdx="1" presStyleCnt="6">
        <dgm:presLayoutVars>
          <dgm:chMax val="0"/>
          <dgm:chPref val="0"/>
          <dgm:bulletEnabled val="1"/>
        </dgm:presLayoutVars>
      </dgm:prSet>
      <dgm:spPr/>
    </dgm:pt>
    <dgm:pt modelId="{637CFDBC-0D95-42A4-A472-78A5CF7184B4}" type="pres">
      <dgm:prSet presAssocID="{4962BE60-F347-4D7D-8813-E0B16A04908E}" presName="parTxOnlySpace" presStyleCnt="0"/>
      <dgm:spPr/>
    </dgm:pt>
    <dgm:pt modelId="{2410A1A4-787E-4EE0-B9D2-33EED8D8FCCD}" type="pres">
      <dgm:prSet presAssocID="{FB5FAA04-B225-40EA-B7A6-84161F77C29D}" presName="parTxOnly" presStyleLbl="node1" presStyleIdx="2" presStyleCnt="6">
        <dgm:presLayoutVars>
          <dgm:chMax val="0"/>
          <dgm:chPref val="0"/>
          <dgm:bulletEnabled val="1"/>
        </dgm:presLayoutVars>
      </dgm:prSet>
      <dgm:spPr/>
    </dgm:pt>
    <dgm:pt modelId="{EE306ABE-57F5-455E-BB63-4E07030D8B2D}" type="pres">
      <dgm:prSet presAssocID="{54A8FAD2-35F7-44D7-A3C6-372A6C8727DC}" presName="parTxOnlySpace" presStyleCnt="0"/>
      <dgm:spPr/>
    </dgm:pt>
    <dgm:pt modelId="{40A4EA07-026D-4CBB-AE9C-D4D2991401E2}" type="pres">
      <dgm:prSet presAssocID="{A0BA7754-B593-4AEF-A189-FAB4224829A4}" presName="parTxOnly" presStyleLbl="node1" presStyleIdx="3" presStyleCnt="6">
        <dgm:presLayoutVars>
          <dgm:chMax val="0"/>
          <dgm:chPref val="0"/>
          <dgm:bulletEnabled val="1"/>
        </dgm:presLayoutVars>
      </dgm:prSet>
      <dgm:spPr/>
    </dgm:pt>
    <dgm:pt modelId="{3A42BB62-C442-42A2-A3A7-A9FFF2AD6855}" type="pres">
      <dgm:prSet presAssocID="{04FAE8BA-887A-4437-9F2A-5A69DD384254}" presName="parTxOnlySpace" presStyleCnt="0"/>
      <dgm:spPr/>
    </dgm:pt>
    <dgm:pt modelId="{20094531-F5EC-4819-8519-5414DB345D68}" type="pres">
      <dgm:prSet presAssocID="{3DC64C7E-B81D-44A2-85D4-49605485DB64}" presName="parTxOnly" presStyleLbl="node1" presStyleIdx="4" presStyleCnt="6">
        <dgm:presLayoutVars>
          <dgm:chMax val="0"/>
          <dgm:chPref val="0"/>
          <dgm:bulletEnabled val="1"/>
        </dgm:presLayoutVars>
      </dgm:prSet>
      <dgm:spPr/>
    </dgm:pt>
    <dgm:pt modelId="{F1315B02-2B4B-49ED-AAA4-51F52B72EE91}" type="pres">
      <dgm:prSet presAssocID="{980A5CAC-1069-47AF-8937-FB7B19D6DF3A}" presName="parTxOnlySpace" presStyleCnt="0"/>
      <dgm:spPr/>
    </dgm:pt>
    <dgm:pt modelId="{9B08C765-7695-4E20-9C2E-7A0E4B95863B}" type="pres">
      <dgm:prSet presAssocID="{226D08C7-37C5-43F2-B605-1E8987029981}" presName="parTxOnly" presStyleLbl="node1" presStyleIdx="5" presStyleCnt="6">
        <dgm:presLayoutVars>
          <dgm:chMax val="0"/>
          <dgm:chPref val="0"/>
          <dgm:bulletEnabled val="1"/>
        </dgm:presLayoutVars>
      </dgm:prSet>
      <dgm:spPr/>
    </dgm:pt>
  </dgm:ptLst>
  <dgm:cxnLst>
    <dgm:cxn modelId="{A8B67919-E3A8-439C-8DD9-29EC4C2851E6}" srcId="{F64FEDC3-2544-4368-843C-ED0EC9F15AAD}" destId="{3762E696-E35A-4507-9629-380EEC6D8188}" srcOrd="0" destOrd="0" parTransId="{2DBE2F59-921D-4E50-A562-22F525FFE389}" sibTransId="{A0D605B9-C88E-4FD4-B26E-EC1AB9762047}"/>
    <dgm:cxn modelId="{6E711636-CD65-4304-9B3E-87B7EB34E6A0}" type="presOf" srcId="{F64FEDC3-2544-4368-843C-ED0EC9F15AAD}" destId="{A5C080FA-EBA0-43FE-A20E-5A0FC6C3BF99}" srcOrd="0" destOrd="0" presId="urn:microsoft.com/office/officeart/2005/8/layout/chevron1"/>
    <dgm:cxn modelId="{0F58323B-BAF7-4CBB-9709-CCCD221DFDA7}" type="presOf" srcId="{3762E696-E35A-4507-9629-380EEC6D8188}" destId="{BBC30FE9-9184-4162-A6F1-47E8E476C20D}" srcOrd="0" destOrd="0" presId="urn:microsoft.com/office/officeart/2005/8/layout/chevron1"/>
    <dgm:cxn modelId="{286E1E84-ECBA-4966-87CB-5F4E4B74932B}" type="presOf" srcId="{FB5FAA04-B225-40EA-B7A6-84161F77C29D}" destId="{2410A1A4-787E-4EE0-B9D2-33EED8D8FCCD}" srcOrd="0" destOrd="0" presId="urn:microsoft.com/office/officeart/2005/8/layout/chevron1"/>
    <dgm:cxn modelId="{CD5C5F88-7BBE-425C-AA88-8874F7CC2C3A}" srcId="{F64FEDC3-2544-4368-843C-ED0EC9F15AAD}" destId="{A0BA7754-B593-4AEF-A189-FAB4224829A4}" srcOrd="3" destOrd="0" parTransId="{97D5551D-8AED-42F7-BB45-85856BAF128E}" sibTransId="{04FAE8BA-887A-4437-9F2A-5A69DD384254}"/>
    <dgm:cxn modelId="{6D42788B-05E8-46B5-8B08-26364990762A}" srcId="{F64FEDC3-2544-4368-843C-ED0EC9F15AAD}" destId="{3DC64C7E-B81D-44A2-85D4-49605485DB64}" srcOrd="4" destOrd="0" parTransId="{4D9D5133-8F66-45EF-BC88-C108E8A8E124}" sibTransId="{980A5CAC-1069-47AF-8937-FB7B19D6DF3A}"/>
    <dgm:cxn modelId="{A29E2B9F-C110-4D62-9005-5A39EF84C64B}" type="presOf" srcId="{A0BA7754-B593-4AEF-A189-FAB4224829A4}" destId="{40A4EA07-026D-4CBB-AE9C-D4D2991401E2}" srcOrd="0" destOrd="0" presId="urn:microsoft.com/office/officeart/2005/8/layout/chevron1"/>
    <dgm:cxn modelId="{574BCBAC-ABA1-437B-A5A3-408C6F46AA71}" srcId="{F64FEDC3-2544-4368-843C-ED0EC9F15AAD}" destId="{226D08C7-37C5-43F2-B605-1E8987029981}" srcOrd="5" destOrd="0" parTransId="{975891E5-CF8E-4224-8453-E372EE58239B}" sibTransId="{CC96D055-578D-461D-96BB-2FD27FF5E6D5}"/>
    <dgm:cxn modelId="{23252CB5-A89B-4883-8CFD-5F40F19293A1}" srcId="{F64FEDC3-2544-4368-843C-ED0EC9F15AAD}" destId="{AB41311C-0D4F-4695-AE4D-2497A6D15ADD}" srcOrd="1" destOrd="0" parTransId="{C69FA464-90FD-412F-BFA8-94AF70F8DF8A}" sibTransId="{4962BE60-F347-4D7D-8813-E0B16A04908E}"/>
    <dgm:cxn modelId="{0BBB02C7-782C-4A48-A6B6-1635695838E4}" type="presOf" srcId="{226D08C7-37C5-43F2-B605-1E8987029981}" destId="{9B08C765-7695-4E20-9C2E-7A0E4B95863B}" srcOrd="0" destOrd="0" presId="urn:microsoft.com/office/officeart/2005/8/layout/chevron1"/>
    <dgm:cxn modelId="{AAA11BCA-D2AD-440E-8FC8-80D3DB32CD82}" type="presOf" srcId="{AB41311C-0D4F-4695-AE4D-2497A6D15ADD}" destId="{5E5E7C29-0332-42DB-B0A1-2D8643834342}" srcOrd="0" destOrd="0" presId="urn:microsoft.com/office/officeart/2005/8/layout/chevron1"/>
    <dgm:cxn modelId="{EDB1ADDB-3AD6-43C6-B5FD-0D9D4728FDD3}" srcId="{F64FEDC3-2544-4368-843C-ED0EC9F15AAD}" destId="{FB5FAA04-B225-40EA-B7A6-84161F77C29D}" srcOrd="2" destOrd="0" parTransId="{2F068896-6BEF-4AE7-B6F2-76F1EC38CFB5}" sibTransId="{54A8FAD2-35F7-44D7-A3C6-372A6C8727DC}"/>
    <dgm:cxn modelId="{3B5172EB-3C2F-4AFF-BD2D-0D0F07AED5BE}" type="presOf" srcId="{3DC64C7E-B81D-44A2-85D4-49605485DB64}" destId="{20094531-F5EC-4819-8519-5414DB345D68}" srcOrd="0" destOrd="0" presId="urn:microsoft.com/office/officeart/2005/8/layout/chevron1"/>
    <dgm:cxn modelId="{0B7E9242-C360-47E5-A6CE-DA9A51E9E381}" type="presParOf" srcId="{A5C080FA-EBA0-43FE-A20E-5A0FC6C3BF99}" destId="{BBC30FE9-9184-4162-A6F1-47E8E476C20D}" srcOrd="0" destOrd="0" presId="urn:microsoft.com/office/officeart/2005/8/layout/chevron1"/>
    <dgm:cxn modelId="{6C26E3F7-FC5E-4017-886B-DDD368F3F0A0}" type="presParOf" srcId="{A5C080FA-EBA0-43FE-A20E-5A0FC6C3BF99}" destId="{A2DB1596-64BE-40E1-9AD3-0CE62F786BDE}" srcOrd="1" destOrd="0" presId="urn:microsoft.com/office/officeart/2005/8/layout/chevron1"/>
    <dgm:cxn modelId="{AA02F171-3B34-437C-8609-9D2A286C3D57}" type="presParOf" srcId="{A5C080FA-EBA0-43FE-A20E-5A0FC6C3BF99}" destId="{5E5E7C29-0332-42DB-B0A1-2D8643834342}" srcOrd="2" destOrd="0" presId="urn:microsoft.com/office/officeart/2005/8/layout/chevron1"/>
    <dgm:cxn modelId="{D3D1284A-A077-4B5B-8613-05256F9DBAB5}" type="presParOf" srcId="{A5C080FA-EBA0-43FE-A20E-5A0FC6C3BF99}" destId="{637CFDBC-0D95-42A4-A472-78A5CF7184B4}" srcOrd="3" destOrd="0" presId="urn:microsoft.com/office/officeart/2005/8/layout/chevron1"/>
    <dgm:cxn modelId="{10AE9FDF-0829-4D99-B71B-78711D69AB3C}" type="presParOf" srcId="{A5C080FA-EBA0-43FE-A20E-5A0FC6C3BF99}" destId="{2410A1A4-787E-4EE0-B9D2-33EED8D8FCCD}" srcOrd="4" destOrd="0" presId="urn:microsoft.com/office/officeart/2005/8/layout/chevron1"/>
    <dgm:cxn modelId="{D5403F97-DCC1-4A79-94F7-2FCF1D89F0CE}" type="presParOf" srcId="{A5C080FA-EBA0-43FE-A20E-5A0FC6C3BF99}" destId="{EE306ABE-57F5-455E-BB63-4E07030D8B2D}" srcOrd="5" destOrd="0" presId="urn:microsoft.com/office/officeart/2005/8/layout/chevron1"/>
    <dgm:cxn modelId="{4BF4782C-0A36-4255-9704-50124D784C0C}" type="presParOf" srcId="{A5C080FA-EBA0-43FE-A20E-5A0FC6C3BF99}" destId="{40A4EA07-026D-4CBB-AE9C-D4D2991401E2}" srcOrd="6" destOrd="0" presId="urn:microsoft.com/office/officeart/2005/8/layout/chevron1"/>
    <dgm:cxn modelId="{D3E7A616-E6FF-4362-861D-AD0946CD45B1}" type="presParOf" srcId="{A5C080FA-EBA0-43FE-A20E-5A0FC6C3BF99}" destId="{3A42BB62-C442-42A2-A3A7-A9FFF2AD6855}" srcOrd="7" destOrd="0" presId="urn:microsoft.com/office/officeart/2005/8/layout/chevron1"/>
    <dgm:cxn modelId="{6D7DAFC1-89C7-4D01-BBD6-FF2CE8DC72C4}" type="presParOf" srcId="{A5C080FA-EBA0-43FE-A20E-5A0FC6C3BF99}" destId="{20094531-F5EC-4819-8519-5414DB345D68}" srcOrd="8" destOrd="0" presId="urn:microsoft.com/office/officeart/2005/8/layout/chevron1"/>
    <dgm:cxn modelId="{227710FF-926A-44A0-B173-506A68C9288C}" type="presParOf" srcId="{A5C080FA-EBA0-43FE-A20E-5A0FC6C3BF99}" destId="{F1315B02-2B4B-49ED-AAA4-51F52B72EE91}" srcOrd="9" destOrd="0" presId="urn:microsoft.com/office/officeart/2005/8/layout/chevron1"/>
    <dgm:cxn modelId="{1DB9AE42-2945-4194-81B4-80AB8345A6B1}" type="presParOf" srcId="{A5C080FA-EBA0-43FE-A20E-5A0FC6C3BF99}" destId="{9B08C765-7695-4E20-9C2E-7A0E4B95863B}"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81C761A-044C-47BD-8882-94E30422536B}" type="doc">
      <dgm:prSet loTypeId="urn:microsoft.com/office/officeart/2005/8/layout/equation2" loCatId="relationship" qsTypeId="urn:microsoft.com/office/officeart/2005/8/quickstyle/simple2" qsCatId="simple" csTypeId="urn:microsoft.com/office/officeart/2005/8/colors/accent5_1" csCatId="accent5" phldr="1"/>
      <dgm:spPr/>
      <dgm:t>
        <a:bodyPr/>
        <a:lstStyle/>
        <a:p>
          <a:endParaRPr lang="en-US"/>
        </a:p>
      </dgm:t>
    </dgm:pt>
    <dgm:pt modelId="{5BC83DA9-8761-47DE-B55C-E096AFE36E52}">
      <dgm:prSet phldrT="[Text]"/>
      <dgm:spPr/>
      <dgm:t>
        <a:bodyPr/>
        <a:lstStyle/>
        <a:p>
          <a:r>
            <a:rPr lang="en-GB" dirty="0"/>
            <a:t>Manage the business </a:t>
          </a:r>
          <a:endParaRPr lang="en-US" dirty="0"/>
        </a:p>
      </dgm:t>
    </dgm:pt>
    <dgm:pt modelId="{D841FD11-CDC5-40B3-8F9B-4A3822054E8C}" type="parTrans" cxnId="{2AF94938-9A3E-465D-8B0C-8965128D504F}">
      <dgm:prSet/>
      <dgm:spPr/>
      <dgm:t>
        <a:bodyPr/>
        <a:lstStyle/>
        <a:p>
          <a:endParaRPr lang="en-US"/>
        </a:p>
      </dgm:t>
    </dgm:pt>
    <dgm:pt modelId="{AC9BE0CD-E38B-476B-8EB3-2C7CA85AA867}" type="sibTrans" cxnId="{2AF94938-9A3E-465D-8B0C-8965128D504F}">
      <dgm:prSet/>
      <dgm:spPr/>
      <dgm:t>
        <a:bodyPr/>
        <a:lstStyle/>
        <a:p>
          <a:endParaRPr lang="en-US"/>
        </a:p>
      </dgm:t>
    </dgm:pt>
    <dgm:pt modelId="{A3CC1957-FB9B-4448-87DA-77EEFDC80260}">
      <dgm:prSet phldrT="[Text]"/>
      <dgm:spPr/>
      <dgm:t>
        <a:bodyPr/>
        <a:lstStyle/>
        <a:p>
          <a:r>
            <a:rPr lang="en-GB" dirty="0"/>
            <a:t>Inventory to deliver</a:t>
          </a:r>
          <a:endParaRPr lang="en-US" dirty="0"/>
        </a:p>
      </dgm:t>
    </dgm:pt>
    <dgm:pt modelId="{F8B71C0C-6ECF-4BA2-B932-C183A51948CB}" type="parTrans" cxnId="{EA9343C9-B02B-4BDC-B823-9788FF2E6847}">
      <dgm:prSet/>
      <dgm:spPr/>
      <dgm:t>
        <a:bodyPr/>
        <a:lstStyle/>
        <a:p>
          <a:endParaRPr lang="en-US"/>
        </a:p>
      </dgm:t>
    </dgm:pt>
    <dgm:pt modelId="{F6BC08F6-E35E-4524-B02D-0FC5DACFD6C2}" type="sibTrans" cxnId="{EA9343C9-B02B-4BDC-B823-9788FF2E6847}">
      <dgm:prSet/>
      <dgm:spPr/>
      <dgm:t>
        <a:bodyPr/>
        <a:lstStyle/>
        <a:p>
          <a:endParaRPr lang="en-US"/>
        </a:p>
      </dgm:t>
    </dgm:pt>
    <dgm:pt modelId="{BFDF2CD4-D8F0-4907-92DA-ECD124400B79}">
      <dgm:prSet phldrT="[Text]"/>
      <dgm:spPr/>
      <dgm:t>
        <a:bodyPr/>
        <a:lstStyle/>
        <a:p>
          <a:r>
            <a:rPr lang="en-GB" dirty="0"/>
            <a:t>Support the business</a:t>
          </a:r>
          <a:endParaRPr lang="en-US" dirty="0"/>
        </a:p>
      </dgm:t>
    </dgm:pt>
    <dgm:pt modelId="{2C9A1F8C-5CF8-432F-889E-9BBEBBFF6D3C}" type="parTrans" cxnId="{3C83BF44-2500-4183-9BF9-D19571ED771E}">
      <dgm:prSet/>
      <dgm:spPr/>
      <dgm:t>
        <a:bodyPr/>
        <a:lstStyle/>
        <a:p>
          <a:endParaRPr lang="en-US"/>
        </a:p>
      </dgm:t>
    </dgm:pt>
    <dgm:pt modelId="{AD81266B-9249-4926-959F-E1280B446531}" type="sibTrans" cxnId="{3C83BF44-2500-4183-9BF9-D19571ED771E}">
      <dgm:prSet/>
      <dgm:spPr/>
      <dgm:t>
        <a:bodyPr/>
        <a:lstStyle/>
        <a:p>
          <a:endParaRPr lang="en-US"/>
        </a:p>
      </dgm:t>
    </dgm:pt>
    <dgm:pt modelId="{279A8423-32F4-41D8-B94B-F152D8C996D5}">
      <dgm:prSet phldrT="[Text]"/>
      <dgm:spPr/>
      <dgm:t>
        <a:bodyPr/>
        <a:lstStyle/>
        <a:p>
          <a:r>
            <a:rPr lang="en-GB" dirty="0"/>
            <a:t>Record to report</a:t>
          </a:r>
          <a:endParaRPr lang="en-US" dirty="0"/>
        </a:p>
      </dgm:t>
    </dgm:pt>
    <dgm:pt modelId="{5801EDC2-DFC9-48B7-B7AE-1636DE3CBFD6}" type="parTrans" cxnId="{91FC418F-71DA-4FA0-AB17-05E74CC3750F}">
      <dgm:prSet/>
      <dgm:spPr/>
      <dgm:t>
        <a:bodyPr/>
        <a:lstStyle/>
        <a:p>
          <a:endParaRPr lang="en-US"/>
        </a:p>
      </dgm:t>
    </dgm:pt>
    <dgm:pt modelId="{72AD3995-4FBC-47C2-9C47-15D215426B58}" type="sibTrans" cxnId="{91FC418F-71DA-4FA0-AB17-05E74CC3750F}">
      <dgm:prSet/>
      <dgm:spPr/>
      <dgm:t>
        <a:bodyPr/>
        <a:lstStyle/>
        <a:p>
          <a:endParaRPr lang="en-US"/>
        </a:p>
      </dgm:t>
    </dgm:pt>
    <dgm:pt modelId="{D3FA6494-C19E-4A53-977A-BB36210D326C}">
      <dgm:prSet phldrT="[Text]"/>
      <dgm:spPr/>
      <dgm:t>
        <a:bodyPr/>
        <a:lstStyle/>
        <a:p>
          <a:r>
            <a:rPr lang="en-GB" dirty="0"/>
            <a:t>Hire to retire</a:t>
          </a:r>
          <a:endParaRPr lang="en-US" dirty="0"/>
        </a:p>
      </dgm:t>
    </dgm:pt>
    <dgm:pt modelId="{8EC4BECA-6D77-43B4-BD7E-8F8712A88FCC}" type="parTrans" cxnId="{E1F149A0-FACC-4F75-8E8E-6271EE885925}">
      <dgm:prSet/>
      <dgm:spPr/>
      <dgm:t>
        <a:bodyPr/>
        <a:lstStyle/>
        <a:p>
          <a:endParaRPr lang="en-US"/>
        </a:p>
      </dgm:t>
    </dgm:pt>
    <dgm:pt modelId="{6979AB0C-A0AD-4F10-95F8-6CD34EB748CF}" type="sibTrans" cxnId="{E1F149A0-FACC-4F75-8E8E-6271EE885925}">
      <dgm:prSet/>
      <dgm:spPr/>
      <dgm:t>
        <a:bodyPr/>
        <a:lstStyle/>
        <a:p>
          <a:endParaRPr lang="en-US"/>
        </a:p>
      </dgm:t>
    </dgm:pt>
    <dgm:pt modelId="{44FEF4D4-88C6-459F-9A5E-930B835F18AF}">
      <dgm:prSet phldrT="[Text]"/>
      <dgm:spPr/>
      <dgm:t>
        <a:bodyPr/>
        <a:lstStyle/>
        <a:p>
          <a:r>
            <a:rPr lang="en-GB" dirty="0"/>
            <a:t>Administer to operate</a:t>
          </a:r>
          <a:endParaRPr lang="en-US" dirty="0"/>
        </a:p>
      </dgm:t>
    </dgm:pt>
    <dgm:pt modelId="{AE604F1C-AE92-4670-BF70-50B10B33C5AD}" type="parTrans" cxnId="{C37E6E14-C4D2-43AA-A36D-60AB4889D790}">
      <dgm:prSet/>
      <dgm:spPr/>
      <dgm:t>
        <a:bodyPr/>
        <a:lstStyle/>
        <a:p>
          <a:endParaRPr lang="en-US"/>
        </a:p>
      </dgm:t>
    </dgm:pt>
    <dgm:pt modelId="{4849072A-1382-44AD-8639-A80DD19C469B}" type="sibTrans" cxnId="{C37E6E14-C4D2-43AA-A36D-60AB4889D790}">
      <dgm:prSet/>
      <dgm:spPr/>
      <dgm:t>
        <a:bodyPr/>
        <a:lstStyle/>
        <a:p>
          <a:endParaRPr lang="en-US"/>
        </a:p>
      </dgm:t>
    </dgm:pt>
    <dgm:pt modelId="{9C589CBD-CB91-440E-97B2-B37F0A77E423}">
      <dgm:prSet phldrT="[Text]"/>
      <dgm:spPr/>
      <dgm:t>
        <a:bodyPr/>
        <a:lstStyle/>
        <a:p>
          <a:r>
            <a:rPr lang="en-GB" dirty="0"/>
            <a:t>Acquire to dispose</a:t>
          </a:r>
          <a:endParaRPr lang="en-US" dirty="0"/>
        </a:p>
      </dgm:t>
    </dgm:pt>
    <dgm:pt modelId="{FD13B45C-56E8-4B27-9338-9CD51B50030F}" type="parTrans" cxnId="{0D0D57B3-42CE-4425-96CA-1229312B5AC5}">
      <dgm:prSet/>
      <dgm:spPr/>
      <dgm:t>
        <a:bodyPr/>
        <a:lstStyle/>
        <a:p>
          <a:endParaRPr lang="en-US"/>
        </a:p>
      </dgm:t>
    </dgm:pt>
    <dgm:pt modelId="{ACE09CC3-110F-47ED-9433-B4A448DAB73F}" type="sibTrans" cxnId="{0D0D57B3-42CE-4425-96CA-1229312B5AC5}">
      <dgm:prSet/>
      <dgm:spPr/>
      <dgm:t>
        <a:bodyPr/>
        <a:lstStyle/>
        <a:p>
          <a:endParaRPr lang="en-US"/>
        </a:p>
      </dgm:t>
    </dgm:pt>
    <dgm:pt modelId="{76B612A0-595B-446F-9BD1-5BE5E874AA0E}">
      <dgm:prSet phldrT="[Text]"/>
      <dgm:spPr/>
      <dgm:t>
        <a:bodyPr/>
        <a:lstStyle/>
        <a:p>
          <a:r>
            <a:rPr lang="en-GB" dirty="0"/>
            <a:t>Concept to market</a:t>
          </a:r>
          <a:endParaRPr lang="en-US" dirty="0"/>
        </a:p>
      </dgm:t>
    </dgm:pt>
    <dgm:pt modelId="{1AA5E15B-1AA3-4F7A-9DDA-F74C2EF4ED26}" type="parTrans" cxnId="{3BFDC7A1-914A-4736-8E59-D75CF083A539}">
      <dgm:prSet/>
      <dgm:spPr/>
      <dgm:t>
        <a:bodyPr/>
        <a:lstStyle/>
        <a:p>
          <a:endParaRPr lang="en-US"/>
        </a:p>
      </dgm:t>
    </dgm:pt>
    <dgm:pt modelId="{B9268EBB-7DB1-4D2C-B539-C9D6684F99C1}" type="sibTrans" cxnId="{3BFDC7A1-914A-4736-8E59-D75CF083A539}">
      <dgm:prSet/>
      <dgm:spPr/>
      <dgm:t>
        <a:bodyPr/>
        <a:lstStyle/>
        <a:p>
          <a:endParaRPr lang="en-US"/>
        </a:p>
      </dgm:t>
    </dgm:pt>
    <dgm:pt modelId="{F0DF8605-7900-47F5-BB5C-32DE85DEEFE9}">
      <dgm:prSet phldrT="[Text]"/>
      <dgm:spPr/>
      <dgm:t>
        <a:bodyPr/>
        <a:lstStyle/>
        <a:p>
          <a:r>
            <a:rPr lang="en-GB" dirty="0"/>
            <a:t>Design to retire</a:t>
          </a:r>
          <a:endParaRPr lang="en-US" dirty="0"/>
        </a:p>
      </dgm:t>
    </dgm:pt>
    <dgm:pt modelId="{64870FF5-013C-4E07-9EF1-08892BF93305}" type="parTrans" cxnId="{245AF2D3-0E6C-478F-9EBE-CBC9165DF775}">
      <dgm:prSet/>
      <dgm:spPr/>
      <dgm:t>
        <a:bodyPr/>
        <a:lstStyle/>
        <a:p>
          <a:endParaRPr lang="en-US"/>
        </a:p>
      </dgm:t>
    </dgm:pt>
    <dgm:pt modelId="{AF14E75B-8E1F-4732-BA61-AC765FFF8B51}" type="sibTrans" cxnId="{245AF2D3-0E6C-478F-9EBE-CBC9165DF775}">
      <dgm:prSet/>
      <dgm:spPr/>
      <dgm:t>
        <a:bodyPr/>
        <a:lstStyle/>
        <a:p>
          <a:endParaRPr lang="en-US"/>
        </a:p>
      </dgm:t>
    </dgm:pt>
    <dgm:pt modelId="{E9B659FE-0DA2-4CE9-A620-10912E8C0233}">
      <dgm:prSet phldrT="[Text]"/>
      <dgm:spPr/>
      <dgm:t>
        <a:bodyPr/>
        <a:lstStyle/>
        <a:p>
          <a:r>
            <a:rPr lang="en-GB" dirty="0"/>
            <a:t>Forecast to plan</a:t>
          </a:r>
          <a:endParaRPr lang="en-US" dirty="0"/>
        </a:p>
      </dgm:t>
    </dgm:pt>
    <dgm:pt modelId="{B2902C67-8232-4386-AC37-B14C258B7EF4}" type="parTrans" cxnId="{A85F4FFA-2308-4204-9EE0-89FAC412C168}">
      <dgm:prSet/>
      <dgm:spPr/>
      <dgm:t>
        <a:bodyPr/>
        <a:lstStyle/>
        <a:p>
          <a:endParaRPr lang="en-US"/>
        </a:p>
      </dgm:t>
    </dgm:pt>
    <dgm:pt modelId="{05545350-389B-4CFD-A494-398373ABA138}" type="sibTrans" cxnId="{A85F4FFA-2308-4204-9EE0-89FAC412C168}">
      <dgm:prSet/>
      <dgm:spPr/>
      <dgm:t>
        <a:bodyPr/>
        <a:lstStyle/>
        <a:p>
          <a:endParaRPr lang="en-US"/>
        </a:p>
      </dgm:t>
    </dgm:pt>
    <dgm:pt modelId="{AF8DFDBA-DE4F-4EA8-95E3-FD903C94715B}">
      <dgm:prSet phldrT="[Text]"/>
      <dgm:spPr/>
      <dgm:t>
        <a:bodyPr/>
        <a:lstStyle/>
        <a:p>
          <a:r>
            <a:rPr lang="en-GB" dirty="0"/>
            <a:t>Run the business</a:t>
          </a:r>
          <a:endParaRPr lang="en-US" dirty="0"/>
        </a:p>
      </dgm:t>
    </dgm:pt>
    <dgm:pt modelId="{C8F4CAD5-9248-474B-A2BB-A1597AD364AC}" type="parTrans" cxnId="{1577CFDD-24D3-44EA-8966-1999FD71896B}">
      <dgm:prSet/>
      <dgm:spPr/>
      <dgm:t>
        <a:bodyPr/>
        <a:lstStyle/>
        <a:p>
          <a:endParaRPr lang="en-US"/>
        </a:p>
      </dgm:t>
    </dgm:pt>
    <dgm:pt modelId="{6EFD57F8-E062-4AE2-8EEB-7BA087D4B99B}" type="sibTrans" cxnId="{1577CFDD-24D3-44EA-8966-1999FD71896B}">
      <dgm:prSet/>
      <dgm:spPr/>
      <dgm:t>
        <a:bodyPr/>
        <a:lstStyle/>
        <a:p>
          <a:endParaRPr lang="en-US"/>
        </a:p>
      </dgm:t>
    </dgm:pt>
    <dgm:pt modelId="{D650EA44-D2F4-49CD-8B3F-9BD71F4C736F}">
      <dgm:prSet phldrT="[Text]"/>
      <dgm:spPr/>
      <dgm:t>
        <a:bodyPr/>
        <a:lstStyle/>
        <a:p>
          <a:r>
            <a:rPr lang="en-GB" dirty="0"/>
            <a:t>Prospect to quote</a:t>
          </a:r>
          <a:endParaRPr lang="en-US" dirty="0"/>
        </a:p>
      </dgm:t>
    </dgm:pt>
    <dgm:pt modelId="{7E57A665-12BE-4B18-B9F7-EBB9542C908B}" type="parTrans" cxnId="{98134A67-F76E-4839-8F34-1E39C6566EB5}">
      <dgm:prSet/>
      <dgm:spPr/>
      <dgm:t>
        <a:bodyPr/>
        <a:lstStyle/>
        <a:p>
          <a:endParaRPr lang="en-US"/>
        </a:p>
      </dgm:t>
    </dgm:pt>
    <dgm:pt modelId="{12B64E16-E734-4329-B5CA-442400C798D4}" type="sibTrans" cxnId="{98134A67-F76E-4839-8F34-1E39C6566EB5}">
      <dgm:prSet/>
      <dgm:spPr/>
      <dgm:t>
        <a:bodyPr/>
        <a:lstStyle/>
        <a:p>
          <a:endParaRPr lang="en-US"/>
        </a:p>
      </dgm:t>
    </dgm:pt>
    <dgm:pt modelId="{87022866-5B27-4D74-8BA4-FA5CEA99CFB7}">
      <dgm:prSet phldrT="[Text]"/>
      <dgm:spPr/>
      <dgm:t>
        <a:bodyPr/>
        <a:lstStyle/>
        <a:p>
          <a:r>
            <a:rPr lang="en-GB" dirty="0"/>
            <a:t>Order to cash / Service to deliver</a:t>
          </a:r>
          <a:endParaRPr lang="en-US" dirty="0"/>
        </a:p>
      </dgm:t>
    </dgm:pt>
    <dgm:pt modelId="{D09DE1E8-521B-4424-896A-FB63BDBA01FA}" type="parTrans" cxnId="{4DFC2AD9-195E-4502-AB6C-DA3F39EC50D3}">
      <dgm:prSet/>
      <dgm:spPr/>
      <dgm:t>
        <a:bodyPr/>
        <a:lstStyle/>
        <a:p>
          <a:endParaRPr lang="en-US"/>
        </a:p>
      </dgm:t>
    </dgm:pt>
    <dgm:pt modelId="{441C8C66-5E41-4825-BE3B-43069F8ECBC7}" type="sibTrans" cxnId="{4DFC2AD9-195E-4502-AB6C-DA3F39EC50D3}">
      <dgm:prSet/>
      <dgm:spPr/>
      <dgm:t>
        <a:bodyPr/>
        <a:lstStyle/>
        <a:p>
          <a:endParaRPr lang="en-US"/>
        </a:p>
      </dgm:t>
    </dgm:pt>
    <dgm:pt modelId="{63A2FAAD-1E57-425D-BC96-4D6C21FF0B29}">
      <dgm:prSet phldrT="[Text]"/>
      <dgm:spPr/>
      <dgm:t>
        <a:bodyPr/>
        <a:lstStyle/>
        <a:p>
          <a:r>
            <a:rPr lang="en-GB" dirty="0"/>
            <a:t>Plan to produce</a:t>
          </a:r>
          <a:endParaRPr lang="en-US" dirty="0"/>
        </a:p>
      </dgm:t>
    </dgm:pt>
    <dgm:pt modelId="{43177715-7B5A-4B06-ABBA-EB5B9DA084E8}" type="parTrans" cxnId="{EF4961D9-4582-4D90-B791-C5525CC01C38}">
      <dgm:prSet/>
      <dgm:spPr/>
      <dgm:t>
        <a:bodyPr/>
        <a:lstStyle/>
        <a:p>
          <a:endParaRPr lang="en-US"/>
        </a:p>
      </dgm:t>
    </dgm:pt>
    <dgm:pt modelId="{5B079F3E-C900-4132-B3D2-A0FAB08AFF98}" type="sibTrans" cxnId="{EF4961D9-4582-4D90-B791-C5525CC01C38}">
      <dgm:prSet/>
      <dgm:spPr/>
      <dgm:t>
        <a:bodyPr/>
        <a:lstStyle/>
        <a:p>
          <a:endParaRPr lang="en-US"/>
        </a:p>
      </dgm:t>
    </dgm:pt>
    <dgm:pt modelId="{7FBED8F5-7E0E-4D20-AFDE-F7D5B0FC887F}">
      <dgm:prSet phldrT="[Text]"/>
      <dgm:spPr/>
      <dgm:t>
        <a:bodyPr/>
        <a:lstStyle/>
        <a:p>
          <a:r>
            <a:rPr lang="en-GB" dirty="0"/>
            <a:t>Procure to pay</a:t>
          </a:r>
          <a:endParaRPr lang="en-US" dirty="0"/>
        </a:p>
      </dgm:t>
    </dgm:pt>
    <dgm:pt modelId="{5561A37F-B1ED-402C-A0B8-75FB0020BEB5}" type="parTrans" cxnId="{2FE96A57-E9A3-45D3-B546-BAEADDCB98B6}">
      <dgm:prSet/>
      <dgm:spPr/>
      <dgm:t>
        <a:bodyPr/>
        <a:lstStyle/>
        <a:p>
          <a:endParaRPr lang="en-US"/>
        </a:p>
      </dgm:t>
    </dgm:pt>
    <dgm:pt modelId="{420E476C-3888-4C62-A300-E932378FCA4A}" type="sibTrans" cxnId="{2FE96A57-E9A3-45D3-B546-BAEADDCB98B6}">
      <dgm:prSet/>
      <dgm:spPr/>
      <dgm:t>
        <a:bodyPr/>
        <a:lstStyle/>
        <a:p>
          <a:endParaRPr lang="en-US"/>
        </a:p>
      </dgm:t>
    </dgm:pt>
    <dgm:pt modelId="{8E648BE3-F7D8-4360-9E54-114F8312C2E6}">
      <dgm:prSet phldrT="[Text]"/>
      <dgm:spPr/>
      <dgm:t>
        <a:bodyPr/>
        <a:lstStyle/>
        <a:p>
          <a:r>
            <a:rPr lang="en-GB" dirty="0"/>
            <a:t>Project to profit</a:t>
          </a:r>
          <a:endParaRPr lang="en-US" dirty="0"/>
        </a:p>
      </dgm:t>
    </dgm:pt>
    <dgm:pt modelId="{DB25467A-3053-4A85-B566-D49E741D6BCA}" type="parTrans" cxnId="{ED339282-F22F-4E10-842F-C42ABA51CB88}">
      <dgm:prSet/>
      <dgm:spPr/>
      <dgm:t>
        <a:bodyPr/>
        <a:lstStyle/>
        <a:p>
          <a:endParaRPr lang="en-US"/>
        </a:p>
      </dgm:t>
    </dgm:pt>
    <dgm:pt modelId="{538B92D8-E160-4D99-B72B-EED5EBDCC494}" type="sibTrans" cxnId="{ED339282-F22F-4E10-842F-C42ABA51CB88}">
      <dgm:prSet/>
      <dgm:spPr/>
      <dgm:t>
        <a:bodyPr/>
        <a:lstStyle/>
        <a:p>
          <a:endParaRPr lang="en-US"/>
        </a:p>
      </dgm:t>
    </dgm:pt>
    <dgm:pt modelId="{891F86B4-46CD-4BDC-AE9E-64261FA07924}">
      <dgm:prSet phldrT="[Text]"/>
      <dgm:spPr/>
      <dgm:t>
        <a:bodyPr/>
        <a:lstStyle/>
        <a:p>
          <a:r>
            <a:rPr lang="en-GB" dirty="0"/>
            <a:t>Case to resolution</a:t>
          </a:r>
          <a:endParaRPr lang="en-US" dirty="0"/>
        </a:p>
      </dgm:t>
    </dgm:pt>
    <dgm:pt modelId="{80CA92B1-F88A-408D-9BAC-01606E51213E}" type="parTrans" cxnId="{9FA175E1-C209-4FE1-93F5-ECB66435E633}">
      <dgm:prSet/>
      <dgm:spPr/>
      <dgm:t>
        <a:bodyPr/>
        <a:lstStyle/>
        <a:p>
          <a:endParaRPr lang="en-US"/>
        </a:p>
      </dgm:t>
    </dgm:pt>
    <dgm:pt modelId="{FB4466A4-BB48-4ADD-A0BD-902C53CB907E}" type="sibTrans" cxnId="{9FA175E1-C209-4FE1-93F5-ECB66435E633}">
      <dgm:prSet/>
      <dgm:spPr/>
      <dgm:t>
        <a:bodyPr/>
        <a:lstStyle/>
        <a:p>
          <a:endParaRPr lang="en-US"/>
        </a:p>
      </dgm:t>
    </dgm:pt>
    <dgm:pt modelId="{57FEE8A5-B34D-46F9-960E-445BA08529CF}" type="pres">
      <dgm:prSet presAssocID="{A81C761A-044C-47BD-8882-94E30422536B}" presName="Name0" presStyleCnt="0">
        <dgm:presLayoutVars>
          <dgm:dir/>
          <dgm:resizeHandles val="exact"/>
        </dgm:presLayoutVars>
      </dgm:prSet>
      <dgm:spPr/>
    </dgm:pt>
    <dgm:pt modelId="{113A4EB9-8AE3-4671-A0D5-96E2159158DB}" type="pres">
      <dgm:prSet presAssocID="{A81C761A-044C-47BD-8882-94E30422536B}" presName="vNodes" presStyleCnt="0"/>
      <dgm:spPr/>
    </dgm:pt>
    <dgm:pt modelId="{E8D90B54-1D12-4C8B-87C6-75E02781D13C}" type="pres">
      <dgm:prSet presAssocID="{5BC83DA9-8761-47DE-B55C-E096AFE36E52}" presName="node" presStyleLbl="node1" presStyleIdx="0" presStyleCnt="3">
        <dgm:presLayoutVars>
          <dgm:bulletEnabled val="1"/>
        </dgm:presLayoutVars>
      </dgm:prSet>
      <dgm:spPr/>
    </dgm:pt>
    <dgm:pt modelId="{D23F0F51-8FA0-4937-A542-95CA820E9070}" type="pres">
      <dgm:prSet presAssocID="{AC9BE0CD-E38B-476B-8EB3-2C7CA85AA867}" presName="spacerT" presStyleCnt="0"/>
      <dgm:spPr/>
    </dgm:pt>
    <dgm:pt modelId="{C44CAC67-DCCF-4857-9388-8F857A194D20}" type="pres">
      <dgm:prSet presAssocID="{AC9BE0CD-E38B-476B-8EB3-2C7CA85AA867}" presName="sibTrans" presStyleLbl="sibTrans2D1" presStyleIdx="0" presStyleCnt="2"/>
      <dgm:spPr/>
    </dgm:pt>
    <dgm:pt modelId="{06C77F22-67C2-4A79-B901-E295164EFD55}" type="pres">
      <dgm:prSet presAssocID="{AC9BE0CD-E38B-476B-8EB3-2C7CA85AA867}" presName="spacerB" presStyleCnt="0"/>
      <dgm:spPr/>
    </dgm:pt>
    <dgm:pt modelId="{48BA7BA9-85C2-41BB-AA3D-9F2A6B82FC5D}" type="pres">
      <dgm:prSet presAssocID="{BFDF2CD4-D8F0-4907-92DA-ECD124400B79}" presName="node" presStyleLbl="node1" presStyleIdx="1" presStyleCnt="3">
        <dgm:presLayoutVars>
          <dgm:bulletEnabled val="1"/>
        </dgm:presLayoutVars>
      </dgm:prSet>
      <dgm:spPr/>
    </dgm:pt>
    <dgm:pt modelId="{0CC20377-83F9-4D84-84B0-0A88F9D6FCE6}" type="pres">
      <dgm:prSet presAssocID="{A81C761A-044C-47BD-8882-94E30422536B}" presName="sibTransLast" presStyleLbl="sibTrans2D1" presStyleIdx="1" presStyleCnt="2"/>
      <dgm:spPr/>
    </dgm:pt>
    <dgm:pt modelId="{5F7473A8-F365-462E-BE71-00708AABCBD0}" type="pres">
      <dgm:prSet presAssocID="{A81C761A-044C-47BD-8882-94E30422536B}" presName="connectorText" presStyleLbl="sibTrans2D1" presStyleIdx="1" presStyleCnt="2"/>
      <dgm:spPr/>
    </dgm:pt>
    <dgm:pt modelId="{090A9751-F138-430C-84C1-6FAE36D3FEFF}" type="pres">
      <dgm:prSet presAssocID="{A81C761A-044C-47BD-8882-94E30422536B}" presName="lastNode" presStyleLbl="node1" presStyleIdx="2" presStyleCnt="3">
        <dgm:presLayoutVars>
          <dgm:bulletEnabled val="1"/>
        </dgm:presLayoutVars>
      </dgm:prSet>
      <dgm:spPr/>
    </dgm:pt>
  </dgm:ptLst>
  <dgm:cxnLst>
    <dgm:cxn modelId="{C37E6E14-C4D2-43AA-A36D-60AB4889D790}" srcId="{BFDF2CD4-D8F0-4907-92DA-ECD124400B79}" destId="{44FEF4D4-88C6-459F-9A5E-930B835F18AF}" srcOrd="3" destOrd="0" parTransId="{AE604F1C-AE92-4670-BF70-50B10B33C5AD}" sibTransId="{4849072A-1382-44AD-8639-A80DD19C469B}"/>
    <dgm:cxn modelId="{6525981E-8554-48BA-9088-A1DD91754FF5}" type="presOf" srcId="{A3CC1957-FB9B-4448-87DA-77EEFDC80260}" destId="{48BA7BA9-85C2-41BB-AA3D-9F2A6B82FC5D}" srcOrd="0" destOrd="1" presId="urn:microsoft.com/office/officeart/2005/8/layout/equation2"/>
    <dgm:cxn modelId="{5DFD501F-67BA-4451-9889-9E84D80E1DE3}" type="presOf" srcId="{BFDF2CD4-D8F0-4907-92DA-ECD124400B79}" destId="{48BA7BA9-85C2-41BB-AA3D-9F2A6B82FC5D}" srcOrd="0" destOrd="0" presId="urn:microsoft.com/office/officeart/2005/8/layout/equation2"/>
    <dgm:cxn modelId="{6EB88826-1BB5-4017-BD28-FE7980E14A8C}" type="presOf" srcId="{76B612A0-595B-446F-9BD1-5BE5E874AA0E}" destId="{E8D90B54-1D12-4C8B-87C6-75E02781D13C}" srcOrd="0" destOrd="2" presId="urn:microsoft.com/office/officeart/2005/8/layout/equation2"/>
    <dgm:cxn modelId="{E63CB82F-4C98-4B2A-A91A-01D3B225038E}" type="presOf" srcId="{5BC83DA9-8761-47DE-B55C-E096AFE36E52}" destId="{E8D90B54-1D12-4C8B-87C6-75E02781D13C}" srcOrd="0" destOrd="0" presId="urn:microsoft.com/office/officeart/2005/8/layout/equation2"/>
    <dgm:cxn modelId="{D1C31C31-B475-4CE9-BAC1-706CB1D7F879}" type="presOf" srcId="{E9B659FE-0DA2-4CE9-A620-10912E8C0233}" destId="{E8D90B54-1D12-4C8B-87C6-75E02781D13C}" srcOrd="0" destOrd="4" presId="urn:microsoft.com/office/officeart/2005/8/layout/equation2"/>
    <dgm:cxn modelId="{2AF94938-9A3E-465D-8B0C-8965128D504F}" srcId="{A81C761A-044C-47BD-8882-94E30422536B}" destId="{5BC83DA9-8761-47DE-B55C-E096AFE36E52}" srcOrd="0" destOrd="0" parTransId="{D841FD11-CDC5-40B3-8F9B-4A3822054E8C}" sibTransId="{AC9BE0CD-E38B-476B-8EB3-2C7CA85AA867}"/>
    <dgm:cxn modelId="{3C83BF44-2500-4183-9BF9-D19571ED771E}" srcId="{A81C761A-044C-47BD-8882-94E30422536B}" destId="{BFDF2CD4-D8F0-4907-92DA-ECD124400B79}" srcOrd="1" destOrd="0" parTransId="{2C9A1F8C-5CF8-432F-889E-9BBEBBFF6D3C}" sibTransId="{AD81266B-9249-4926-959F-E1280B446531}"/>
    <dgm:cxn modelId="{98134A67-F76E-4839-8F34-1E39C6566EB5}" srcId="{AF8DFDBA-DE4F-4EA8-95E3-FD903C94715B}" destId="{D650EA44-D2F4-49CD-8B3F-9BD71F4C736F}" srcOrd="0" destOrd="0" parTransId="{7E57A665-12BE-4B18-B9F7-EBB9542C908B}" sibTransId="{12B64E16-E734-4329-B5CA-442400C798D4}"/>
    <dgm:cxn modelId="{4F827867-EEB1-45AB-9482-6F0E00A503C4}" type="presOf" srcId="{7FBED8F5-7E0E-4D20-AFDE-F7D5B0FC887F}" destId="{090A9751-F138-430C-84C1-6FAE36D3FEFF}" srcOrd="0" destOrd="4" presId="urn:microsoft.com/office/officeart/2005/8/layout/equation2"/>
    <dgm:cxn modelId="{E121E849-3787-42D7-8D5C-2794507C3B1C}" type="presOf" srcId="{D3FA6494-C19E-4A53-977A-BB36210D326C}" destId="{48BA7BA9-85C2-41BB-AA3D-9F2A6B82FC5D}" srcOrd="0" destOrd="3" presId="urn:microsoft.com/office/officeart/2005/8/layout/equation2"/>
    <dgm:cxn modelId="{2FE96A57-E9A3-45D3-B546-BAEADDCB98B6}" srcId="{AF8DFDBA-DE4F-4EA8-95E3-FD903C94715B}" destId="{7FBED8F5-7E0E-4D20-AFDE-F7D5B0FC887F}" srcOrd="3" destOrd="0" parTransId="{5561A37F-B1ED-402C-A0B8-75FB0020BEB5}" sibTransId="{420E476C-3888-4C62-A300-E932378FCA4A}"/>
    <dgm:cxn modelId="{ED339282-F22F-4E10-842F-C42ABA51CB88}" srcId="{AF8DFDBA-DE4F-4EA8-95E3-FD903C94715B}" destId="{8E648BE3-F7D8-4360-9E54-114F8312C2E6}" srcOrd="4" destOrd="0" parTransId="{DB25467A-3053-4A85-B566-D49E741D6BCA}" sibTransId="{538B92D8-E160-4D99-B72B-EED5EBDCC494}"/>
    <dgm:cxn modelId="{91FC418F-71DA-4FA0-AB17-05E74CC3750F}" srcId="{BFDF2CD4-D8F0-4907-92DA-ECD124400B79}" destId="{279A8423-32F4-41D8-B94B-F152D8C996D5}" srcOrd="1" destOrd="0" parTransId="{5801EDC2-DFC9-48B7-B7AE-1636DE3CBFD6}" sibTransId="{72AD3995-4FBC-47C2-9C47-15D215426B58}"/>
    <dgm:cxn modelId="{A9092A94-FC60-4F74-A5A8-5149A54EAF92}" type="presOf" srcId="{891F86B4-46CD-4BDC-AE9E-64261FA07924}" destId="{090A9751-F138-430C-84C1-6FAE36D3FEFF}" srcOrd="0" destOrd="6" presId="urn:microsoft.com/office/officeart/2005/8/layout/equation2"/>
    <dgm:cxn modelId="{A37CAE97-CD87-43E1-932E-F50073F59C58}" type="presOf" srcId="{AD81266B-9249-4926-959F-E1280B446531}" destId="{5F7473A8-F365-462E-BE71-00708AABCBD0}" srcOrd="1" destOrd="0" presId="urn:microsoft.com/office/officeart/2005/8/layout/equation2"/>
    <dgm:cxn modelId="{E1F149A0-FACC-4F75-8E8E-6271EE885925}" srcId="{BFDF2CD4-D8F0-4907-92DA-ECD124400B79}" destId="{D3FA6494-C19E-4A53-977A-BB36210D326C}" srcOrd="2" destOrd="0" parTransId="{8EC4BECA-6D77-43B4-BD7E-8F8712A88FCC}" sibTransId="{6979AB0C-A0AD-4F10-95F8-6CD34EB748CF}"/>
    <dgm:cxn modelId="{3BFDC7A1-914A-4736-8E59-D75CF083A539}" srcId="{5BC83DA9-8761-47DE-B55C-E096AFE36E52}" destId="{76B612A0-595B-446F-9BD1-5BE5E874AA0E}" srcOrd="1" destOrd="0" parTransId="{1AA5E15B-1AA3-4F7A-9DDA-F74C2EF4ED26}" sibTransId="{B9268EBB-7DB1-4D2C-B539-C9D6684F99C1}"/>
    <dgm:cxn modelId="{C79C26A5-60F3-47AD-87D4-DD624D48A4DF}" type="presOf" srcId="{279A8423-32F4-41D8-B94B-F152D8C996D5}" destId="{48BA7BA9-85C2-41BB-AA3D-9F2A6B82FC5D}" srcOrd="0" destOrd="2" presId="urn:microsoft.com/office/officeart/2005/8/layout/equation2"/>
    <dgm:cxn modelId="{1AA091AA-C3F9-4AE8-9B5B-9FC2B1678A71}" type="presOf" srcId="{63A2FAAD-1E57-425D-BC96-4D6C21FF0B29}" destId="{090A9751-F138-430C-84C1-6FAE36D3FEFF}" srcOrd="0" destOrd="3" presId="urn:microsoft.com/office/officeart/2005/8/layout/equation2"/>
    <dgm:cxn modelId="{546B0AB3-AB26-46CD-864A-66D1D92F6ECE}" type="presOf" srcId="{A81C761A-044C-47BD-8882-94E30422536B}" destId="{57FEE8A5-B34D-46F9-960E-445BA08529CF}" srcOrd="0" destOrd="0" presId="urn:microsoft.com/office/officeart/2005/8/layout/equation2"/>
    <dgm:cxn modelId="{693834B3-8A0D-49D2-B051-64426C40E113}" type="presOf" srcId="{87022866-5B27-4D74-8BA4-FA5CEA99CFB7}" destId="{090A9751-F138-430C-84C1-6FAE36D3FEFF}" srcOrd="0" destOrd="2" presId="urn:microsoft.com/office/officeart/2005/8/layout/equation2"/>
    <dgm:cxn modelId="{0D0D57B3-42CE-4425-96CA-1229312B5AC5}" srcId="{5BC83DA9-8761-47DE-B55C-E096AFE36E52}" destId="{9C589CBD-CB91-440E-97B2-B37F0A77E423}" srcOrd="0" destOrd="0" parTransId="{FD13B45C-56E8-4B27-9338-9CD51B50030F}" sibTransId="{ACE09CC3-110F-47ED-9433-B4A448DAB73F}"/>
    <dgm:cxn modelId="{E3D701B5-05E5-43C1-8D6B-51D3AFCA70BD}" type="presOf" srcId="{8E648BE3-F7D8-4360-9E54-114F8312C2E6}" destId="{090A9751-F138-430C-84C1-6FAE36D3FEFF}" srcOrd="0" destOrd="5" presId="urn:microsoft.com/office/officeart/2005/8/layout/equation2"/>
    <dgm:cxn modelId="{AE6F90B5-DDFB-42AE-BFBF-9BAEC921D286}" type="presOf" srcId="{44FEF4D4-88C6-459F-9A5E-930B835F18AF}" destId="{48BA7BA9-85C2-41BB-AA3D-9F2A6B82FC5D}" srcOrd="0" destOrd="4" presId="urn:microsoft.com/office/officeart/2005/8/layout/equation2"/>
    <dgm:cxn modelId="{EA9343C9-B02B-4BDC-B823-9788FF2E6847}" srcId="{BFDF2CD4-D8F0-4907-92DA-ECD124400B79}" destId="{A3CC1957-FB9B-4448-87DA-77EEFDC80260}" srcOrd="0" destOrd="0" parTransId="{F8B71C0C-6ECF-4BA2-B932-C183A51948CB}" sibTransId="{F6BC08F6-E35E-4524-B02D-0FC5DACFD6C2}"/>
    <dgm:cxn modelId="{C8A1D2CA-CFE2-4776-B890-626EEEFA2D08}" type="presOf" srcId="{AC9BE0CD-E38B-476B-8EB3-2C7CA85AA867}" destId="{C44CAC67-DCCF-4857-9388-8F857A194D20}" srcOrd="0" destOrd="0" presId="urn:microsoft.com/office/officeart/2005/8/layout/equation2"/>
    <dgm:cxn modelId="{245AF2D3-0E6C-478F-9EBE-CBC9165DF775}" srcId="{5BC83DA9-8761-47DE-B55C-E096AFE36E52}" destId="{F0DF8605-7900-47F5-BB5C-32DE85DEEFE9}" srcOrd="2" destOrd="0" parTransId="{64870FF5-013C-4E07-9EF1-08892BF93305}" sibTransId="{AF14E75B-8E1F-4732-BA61-AC765FFF8B51}"/>
    <dgm:cxn modelId="{009304D8-1EB0-4237-957A-C58128D7C704}" type="presOf" srcId="{AF8DFDBA-DE4F-4EA8-95E3-FD903C94715B}" destId="{090A9751-F138-430C-84C1-6FAE36D3FEFF}" srcOrd="0" destOrd="0" presId="urn:microsoft.com/office/officeart/2005/8/layout/equation2"/>
    <dgm:cxn modelId="{4DFC2AD9-195E-4502-AB6C-DA3F39EC50D3}" srcId="{AF8DFDBA-DE4F-4EA8-95E3-FD903C94715B}" destId="{87022866-5B27-4D74-8BA4-FA5CEA99CFB7}" srcOrd="1" destOrd="0" parTransId="{D09DE1E8-521B-4424-896A-FB63BDBA01FA}" sibTransId="{441C8C66-5E41-4825-BE3B-43069F8ECBC7}"/>
    <dgm:cxn modelId="{EF4961D9-4582-4D90-B791-C5525CC01C38}" srcId="{AF8DFDBA-DE4F-4EA8-95E3-FD903C94715B}" destId="{63A2FAAD-1E57-425D-BC96-4D6C21FF0B29}" srcOrd="2" destOrd="0" parTransId="{43177715-7B5A-4B06-ABBA-EB5B9DA084E8}" sibTransId="{5B079F3E-C900-4132-B3D2-A0FAB08AFF98}"/>
    <dgm:cxn modelId="{9D0146DC-A985-4D91-9C7C-7EEFACBE2CEA}" type="presOf" srcId="{D650EA44-D2F4-49CD-8B3F-9BD71F4C736F}" destId="{090A9751-F138-430C-84C1-6FAE36D3FEFF}" srcOrd="0" destOrd="1" presId="urn:microsoft.com/office/officeart/2005/8/layout/equation2"/>
    <dgm:cxn modelId="{1577CFDD-24D3-44EA-8966-1999FD71896B}" srcId="{A81C761A-044C-47BD-8882-94E30422536B}" destId="{AF8DFDBA-DE4F-4EA8-95E3-FD903C94715B}" srcOrd="2" destOrd="0" parTransId="{C8F4CAD5-9248-474B-A2BB-A1597AD364AC}" sibTransId="{6EFD57F8-E062-4AE2-8EEB-7BA087D4B99B}"/>
    <dgm:cxn modelId="{9FA175E1-C209-4FE1-93F5-ECB66435E633}" srcId="{AF8DFDBA-DE4F-4EA8-95E3-FD903C94715B}" destId="{891F86B4-46CD-4BDC-AE9E-64261FA07924}" srcOrd="5" destOrd="0" parTransId="{80CA92B1-F88A-408D-9BAC-01606E51213E}" sibTransId="{FB4466A4-BB48-4ADD-A0BD-902C53CB907E}"/>
    <dgm:cxn modelId="{6D96B1EA-C5C9-4F4D-B3FA-B018D0E64481}" type="presOf" srcId="{AD81266B-9249-4926-959F-E1280B446531}" destId="{0CC20377-83F9-4D84-84B0-0A88F9D6FCE6}" srcOrd="0" destOrd="0" presId="urn:microsoft.com/office/officeart/2005/8/layout/equation2"/>
    <dgm:cxn modelId="{9FEE13F7-94E7-4C4F-8528-33C2506E8C15}" type="presOf" srcId="{9C589CBD-CB91-440E-97B2-B37F0A77E423}" destId="{E8D90B54-1D12-4C8B-87C6-75E02781D13C}" srcOrd="0" destOrd="1" presId="urn:microsoft.com/office/officeart/2005/8/layout/equation2"/>
    <dgm:cxn modelId="{A85F4FFA-2308-4204-9EE0-89FAC412C168}" srcId="{5BC83DA9-8761-47DE-B55C-E096AFE36E52}" destId="{E9B659FE-0DA2-4CE9-A620-10912E8C0233}" srcOrd="3" destOrd="0" parTransId="{B2902C67-8232-4386-AC37-B14C258B7EF4}" sibTransId="{05545350-389B-4CFD-A494-398373ABA138}"/>
    <dgm:cxn modelId="{A89920FB-E3A4-44CF-80BB-B9CBEC74676C}" type="presOf" srcId="{F0DF8605-7900-47F5-BB5C-32DE85DEEFE9}" destId="{E8D90B54-1D12-4C8B-87C6-75E02781D13C}" srcOrd="0" destOrd="3" presId="urn:microsoft.com/office/officeart/2005/8/layout/equation2"/>
    <dgm:cxn modelId="{8C0C6760-8438-4BD8-A607-5CB10B5381B5}" type="presParOf" srcId="{57FEE8A5-B34D-46F9-960E-445BA08529CF}" destId="{113A4EB9-8AE3-4671-A0D5-96E2159158DB}" srcOrd="0" destOrd="0" presId="urn:microsoft.com/office/officeart/2005/8/layout/equation2"/>
    <dgm:cxn modelId="{F6D41D90-C341-4E57-B5F9-4D5BCA0DC59E}" type="presParOf" srcId="{113A4EB9-8AE3-4671-A0D5-96E2159158DB}" destId="{E8D90B54-1D12-4C8B-87C6-75E02781D13C}" srcOrd="0" destOrd="0" presId="urn:microsoft.com/office/officeart/2005/8/layout/equation2"/>
    <dgm:cxn modelId="{629F8CC7-6512-4CB0-B2B3-FFB1E83F80D0}" type="presParOf" srcId="{113A4EB9-8AE3-4671-A0D5-96E2159158DB}" destId="{D23F0F51-8FA0-4937-A542-95CA820E9070}" srcOrd="1" destOrd="0" presId="urn:microsoft.com/office/officeart/2005/8/layout/equation2"/>
    <dgm:cxn modelId="{E2E7DAE1-AF81-495D-976D-35A6F1B751E0}" type="presParOf" srcId="{113A4EB9-8AE3-4671-A0D5-96E2159158DB}" destId="{C44CAC67-DCCF-4857-9388-8F857A194D20}" srcOrd="2" destOrd="0" presId="urn:microsoft.com/office/officeart/2005/8/layout/equation2"/>
    <dgm:cxn modelId="{95212380-89A4-4BE1-B88C-BFE8555F91C2}" type="presParOf" srcId="{113A4EB9-8AE3-4671-A0D5-96E2159158DB}" destId="{06C77F22-67C2-4A79-B901-E295164EFD55}" srcOrd="3" destOrd="0" presId="urn:microsoft.com/office/officeart/2005/8/layout/equation2"/>
    <dgm:cxn modelId="{DB7A1B8E-44A1-4ABE-AA5F-1DD9271A0BC7}" type="presParOf" srcId="{113A4EB9-8AE3-4671-A0D5-96E2159158DB}" destId="{48BA7BA9-85C2-41BB-AA3D-9F2A6B82FC5D}" srcOrd="4" destOrd="0" presId="urn:microsoft.com/office/officeart/2005/8/layout/equation2"/>
    <dgm:cxn modelId="{10AAD470-5CA3-4524-B829-4F0C1B81CB11}" type="presParOf" srcId="{57FEE8A5-B34D-46F9-960E-445BA08529CF}" destId="{0CC20377-83F9-4D84-84B0-0A88F9D6FCE6}" srcOrd="1" destOrd="0" presId="urn:microsoft.com/office/officeart/2005/8/layout/equation2"/>
    <dgm:cxn modelId="{5AC4AD17-0362-4844-9EC7-C24231BF7FA4}" type="presParOf" srcId="{0CC20377-83F9-4D84-84B0-0A88F9D6FCE6}" destId="{5F7473A8-F365-462E-BE71-00708AABCBD0}" srcOrd="0" destOrd="0" presId="urn:microsoft.com/office/officeart/2005/8/layout/equation2"/>
    <dgm:cxn modelId="{2B2D31AB-1BF1-45E4-AD7B-AD1FA2EF32FC}" type="presParOf" srcId="{57FEE8A5-B34D-46F9-960E-445BA08529CF}" destId="{090A9751-F138-430C-84C1-6FAE36D3FEFF}" srcOrd="2" destOrd="0" presId="urn:microsoft.com/office/officeart/2005/8/layout/equati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2D2D8A-7AB0-497F-BCAE-EC94DACD1CF3}">
      <dsp:nvSpPr>
        <dsp:cNvPr id="0" name=""/>
        <dsp:cNvSpPr/>
      </dsp:nvSpPr>
      <dsp:spPr>
        <a:xfrm>
          <a:off x="3735" y="495441"/>
          <a:ext cx="1357312" cy="542925"/>
        </a:xfrm>
        <a:prstGeom prst="chevron">
          <a:avLst/>
        </a:prstGeom>
        <a:solidFill>
          <a:schemeClr val="l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 tIns="6985" rIns="0" bIns="6985" numCol="1" spcCol="1270" anchor="ctr" anchorCtr="0">
          <a:noAutofit/>
        </a:bodyPr>
        <a:lstStyle/>
        <a:p>
          <a:pPr marL="0" lvl="0" indent="0" algn="ctr" defTabSz="488950">
            <a:lnSpc>
              <a:spcPct val="90000"/>
            </a:lnSpc>
            <a:spcBef>
              <a:spcPct val="0"/>
            </a:spcBef>
            <a:spcAft>
              <a:spcPct val="35000"/>
            </a:spcAft>
            <a:buNone/>
          </a:pPr>
          <a:r>
            <a:rPr lang="en-GB" sz="1100" kern="1200" dirty="0">
              <a:latin typeface="Segoe UI" panose="020B0502040204020203" pitchFamily="34" charset="0"/>
              <a:cs typeface="Segoe UI" panose="020B0502040204020203" pitchFamily="34" charset="0"/>
            </a:rPr>
            <a:t>Processes to manage work</a:t>
          </a:r>
          <a:endParaRPr lang="en-DK" sz="1100" kern="1200" dirty="0">
            <a:latin typeface="Segoe UI" panose="020B0502040204020203" pitchFamily="34" charset="0"/>
            <a:cs typeface="Segoe UI" panose="020B0502040204020203" pitchFamily="34" charset="0"/>
          </a:endParaRPr>
        </a:p>
      </dsp:txBody>
      <dsp:txXfrm>
        <a:off x="275198" y="495441"/>
        <a:ext cx="814387" cy="542925"/>
      </dsp:txXfrm>
    </dsp:sp>
    <dsp:sp modelId="{681F915F-4B59-46FB-B1F0-6887949BE5EE}">
      <dsp:nvSpPr>
        <dsp:cNvPr id="0" name=""/>
        <dsp:cNvSpPr/>
      </dsp:nvSpPr>
      <dsp:spPr>
        <a:xfrm>
          <a:off x="1184597" y="541590"/>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Acquire to dispose</a:t>
          </a:r>
          <a:endParaRPr lang="en-DK" sz="1000" kern="1200" dirty="0">
            <a:latin typeface="Segoe UI" panose="020B0502040204020203" pitchFamily="34" charset="0"/>
            <a:cs typeface="Segoe UI" panose="020B0502040204020203" pitchFamily="34" charset="0"/>
          </a:endParaRPr>
        </a:p>
      </dsp:txBody>
      <dsp:txXfrm>
        <a:off x="1409911" y="541590"/>
        <a:ext cx="675942" cy="450627"/>
      </dsp:txXfrm>
    </dsp:sp>
    <dsp:sp modelId="{1C9C7BEC-4821-4FFC-96F0-8370EACCAA23}">
      <dsp:nvSpPr>
        <dsp:cNvPr id="0" name=""/>
        <dsp:cNvSpPr/>
      </dsp:nvSpPr>
      <dsp:spPr>
        <a:xfrm>
          <a:off x="2153446" y="541590"/>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Concept to market</a:t>
          </a:r>
          <a:endParaRPr lang="en-DK" sz="1000" kern="1200" dirty="0">
            <a:latin typeface="Segoe UI" panose="020B0502040204020203" pitchFamily="34" charset="0"/>
            <a:cs typeface="Segoe UI" panose="020B0502040204020203" pitchFamily="34" charset="0"/>
          </a:endParaRPr>
        </a:p>
      </dsp:txBody>
      <dsp:txXfrm>
        <a:off x="2378760" y="541590"/>
        <a:ext cx="675942" cy="450627"/>
      </dsp:txXfrm>
    </dsp:sp>
    <dsp:sp modelId="{91FD38AD-7E17-44B7-89FF-1AC4C930209A}">
      <dsp:nvSpPr>
        <dsp:cNvPr id="0" name=""/>
        <dsp:cNvSpPr/>
      </dsp:nvSpPr>
      <dsp:spPr>
        <a:xfrm>
          <a:off x="3122296" y="541590"/>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Design to retire</a:t>
          </a:r>
          <a:endParaRPr lang="en-DK" sz="1000" kern="1200" dirty="0">
            <a:latin typeface="Segoe UI" panose="020B0502040204020203" pitchFamily="34" charset="0"/>
            <a:cs typeface="Segoe UI" panose="020B0502040204020203" pitchFamily="34" charset="0"/>
          </a:endParaRPr>
        </a:p>
      </dsp:txBody>
      <dsp:txXfrm>
        <a:off x="3347610" y="541590"/>
        <a:ext cx="675942" cy="450627"/>
      </dsp:txXfrm>
    </dsp:sp>
    <dsp:sp modelId="{8D65862B-239A-41D0-93BE-8DD9244F82F9}">
      <dsp:nvSpPr>
        <dsp:cNvPr id="0" name=""/>
        <dsp:cNvSpPr/>
      </dsp:nvSpPr>
      <dsp:spPr>
        <a:xfrm>
          <a:off x="4091146" y="541590"/>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Forecast to plan</a:t>
          </a:r>
          <a:endParaRPr lang="en-DK" sz="1000" kern="1200" dirty="0">
            <a:latin typeface="Segoe UI" panose="020B0502040204020203" pitchFamily="34" charset="0"/>
            <a:cs typeface="Segoe UI" panose="020B0502040204020203" pitchFamily="34" charset="0"/>
          </a:endParaRPr>
        </a:p>
      </dsp:txBody>
      <dsp:txXfrm>
        <a:off x="4316460" y="541590"/>
        <a:ext cx="675942" cy="450627"/>
      </dsp:txXfrm>
    </dsp:sp>
    <dsp:sp modelId="{B5DD781E-4592-4560-A68F-F92004F18F64}">
      <dsp:nvSpPr>
        <dsp:cNvPr id="0" name=""/>
        <dsp:cNvSpPr/>
      </dsp:nvSpPr>
      <dsp:spPr>
        <a:xfrm>
          <a:off x="3735" y="1114376"/>
          <a:ext cx="1357312" cy="542925"/>
        </a:xfrm>
        <a:prstGeom prst="chevron">
          <a:avLst/>
        </a:prstGeom>
        <a:solidFill>
          <a:schemeClr val="l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 tIns="6985" rIns="0" bIns="6985" numCol="1" spcCol="1270" anchor="ctr" anchorCtr="0">
          <a:noAutofit/>
        </a:bodyPr>
        <a:lstStyle/>
        <a:p>
          <a:pPr marL="0" lvl="0" indent="0" algn="ctr" defTabSz="488950">
            <a:lnSpc>
              <a:spcPct val="90000"/>
            </a:lnSpc>
            <a:spcBef>
              <a:spcPct val="0"/>
            </a:spcBef>
            <a:spcAft>
              <a:spcPct val="35000"/>
            </a:spcAft>
            <a:buNone/>
          </a:pPr>
          <a:r>
            <a:rPr lang="en-GB" sz="1100" kern="1200" dirty="0">
              <a:latin typeface="Segoe UI" panose="020B0502040204020203" pitchFamily="34" charset="0"/>
              <a:cs typeface="Segoe UI" panose="020B0502040204020203" pitchFamily="34" charset="0"/>
            </a:rPr>
            <a:t>Primary processes</a:t>
          </a:r>
          <a:endParaRPr lang="en-DK" sz="1100" kern="1200" dirty="0">
            <a:latin typeface="Segoe UI" panose="020B0502040204020203" pitchFamily="34" charset="0"/>
            <a:cs typeface="Segoe UI" panose="020B0502040204020203" pitchFamily="34" charset="0"/>
          </a:endParaRPr>
        </a:p>
      </dsp:txBody>
      <dsp:txXfrm>
        <a:off x="275198" y="1114376"/>
        <a:ext cx="814387" cy="542925"/>
      </dsp:txXfrm>
    </dsp:sp>
    <dsp:sp modelId="{642D8E77-8BCE-4E4F-8D0C-C46F0644151F}">
      <dsp:nvSpPr>
        <dsp:cNvPr id="0" name=""/>
        <dsp:cNvSpPr/>
      </dsp:nvSpPr>
      <dsp:spPr>
        <a:xfrm>
          <a:off x="1184597" y="1160525"/>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Case to resolution</a:t>
          </a:r>
          <a:endParaRPr lang="en-DK" sz="1000" kern="1200" dirty="0">
            <a:latin typeface="Segoe UI" panose="020B0502040204020203" pitchFamily="34" charset="0"/>
            <a:cs typeface="Segoe UI" panose="020B0502040204020203" pitchFamily="34" charset="0"/>
          </a:endParaRPr>
        </a:p>
      </dsp:txBody>
      <dsp:txXfrm>
        <a:off x="1409911" y="1160525"/>
        <a:ext cx="675942" cy="450627"/>
      </dsp:txXfrm>
    </dsp:sp>
    <dsp:sp modelId="{4F42E933-9019-4961-956B-327D589A4C4C}">
      <dsp:nvSpPr>
        <dsp:cNvPr id="0" name=""/>
        <dsp:cNvSpPr/>
      </dsp:nvSpPr>
      <dsp:spPr>
        <a:xfrm>
          <a:off x="2153446" y="1160525"/>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Order to cash</a:t>
          </a:r>
          <a:endParaRPr lang="en-DK" sz="1000" kern="1200" dirty="0">
            <a:latin typeface="Segoe UI" panose="020B0502040204020203" pitchFamily="34" charset="0"/>
            <a:cs typeface="Segoe UI" panose="020B0502040204020203" pitchFamily="34" charset="0"/>
          </a:endParaRPr>
        </a:p>
      </dsp:txBody>
      <dsp:txXfrm>
        <a:off x="2378760" y="1160525"/>
        <a:ext cx="675942" cy="450627"/>
      </dsp:txXfrm>
    </dsp:sp>
    <dsp:sp modelId="{3F85BC64-4FDD-445A-BB2E-CEB3AA79E513}">
      <dsp:nvSpPr>
        <dsp:cNvPr id="0" name=""/>
        <dsp:cNvSpPr/>
      </dsp:nvSpPr>
      <dsp:spPr>
        <a:xfrm>
          <a:off x="3122296" y="1160525"/>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Plan to produce</a:t>
          </a:r>
          <a:endParaRPr lang="en-DK" sz="1000" kern="1200" dirty="0">
            <a:latin typeface="Segoe UI" panose="020B0502040204020203" pitchFamily="34" charset="0"/>
            <a:cs typeface="Segoe UI" panose="020B0502040204020203" pitchFamily="34" charset="0"/>
          </a:endParaRPr>
        </a:p>
      </dsp:txBody>
      <dsp:txXfrm>
        <a:off x="3347610" y="1160525"/>
        <a:ext cx="675942" cy="450627"/>
      </dsp:txXfrm>
    </dsp:sp>
    <dsp:sp modelId="{D3DED494-8506-43F1-A888-CAB88BB01448}">
      <dsp:nvSpPr>
        <dsp:cNvPr id="0" name=""/>
        <dsp:cNvSpPr/>
      </dsp:nvSpPr>
      <dsp:spPr>
        <a:xfrm>
          <a:off x="4091146" y="1160525"/>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Source to pay</a:t>
          </a:r>
          <a:endParaRPr lang="en-DK" sz="1000" kern="1200" dirty="0">
            <a:latin typeface="Segoe UI" panose="020B0502040204020203" pitchFamily="34" charset="0"/>
            <a:cs typeface="Segoe UI" panose="020B0502040204020203" pitchFamily="34" charset="0"/>
          </a:endParaRPr>
        </a:p>
      </dsp:txBody>
      <dsp:txXfrm>
        <a:off x="4316460" y="1160525"/>
        <a:ext cx="675942" cy="450627"/>
      </dsp:txXfrm>
    </dsp:sp>
    <dsp:sp modelId="{D6972F54-79AB-4502-B6D6-DFCDE7D38BAA}">
      <dsp:nvSpPr>
        <dsp:cNvPr id="0" name=""/>
        <dsp:cNvSpPr/>
      </dsp:nvSpPr>
      <dsp:spPr>
        <a:xfrm>
          <a:off x="5059995" y="1160525"/>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Project to profit</a:t>
          </a:r>
          <a:endParaRPr lang="en-DK" sz="1000" kern="1200" dirty="0">
            <a:latin typeface="Segoe UI" panose="020B0502040204020203" pitchFamily="34" charset="0"/>
            <a:cs typeface="Segoe UI" panose="020B0502040204020203" pitchFamily="34" charset="0"/>
          </a:endParaRPr>
        </a:p>
      </dsp:txBody>
      <dsp:txXfrm>
        <a:off x="5285309" y="1160525"/>
        <a:ext cx="675942" cy="450627"/>
      </dsp:txXfrm>
    </dsp:sp>
    <dsp:sp modelId="{09D9375D-06BB-46C5-BC60-BD6BEB394941}">
      <dsp:nvSpPr>
        <dsp:cNvPr id="0" name=""/>
        <dsp:cNvSpPr/>
      </dsp:nvSpPr>
      <dsp:spPr>
        <a:xfrm>
          <a:off x="6028845" y="1160525"/>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Prospect to quote</a:t>
          </a:r>
          <a:endParaRPr lang="en-DK" sz="1000" kern="1200" dirty="0">
            <a:latin typeface="Segoe UI" panose="020B0502040204020203" pitchFamily="34" charset="0"/>
            <a:cs typeface="Segoe UI" panose="020B0502040204020203" pitchFamily="34" charset="0"/>
          </a:endParaRPr>
        </a:p>
      </dsp:txBody>
      <dsp:txXfrm>
        <a:off x="6254159" y="1160525"/>
        <a:ext cx="675942" cy="450627"/>
      </dsp:txXfrm>
    </dsp:sp>
    <dsp:sp modelId="{454904AF-451A-44BE-8B09-E80ACE69E848}">
      <dsp:nvSpPr>
        <dsp:cNvPr id="0" name=""/>
        <dsp:cNvSpPr/>
      </dsp:nvSpPr>
      <dsp:spPr>
        <a:xfrm>
          <a:off x="6997695" y="1160525"/>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Service to deliver</a:t>
          </a:r>
          <a:endParaRPr lang="en-DK" sz="1000" kern="1200" dirty="0">
            <a:latin typeface="Segoe UI" panose="020B0502040204020203" pitchFamily="34" charset="0"/>
            <a:cs typeface="Segoe UI" panose="020B0502040204020203" pitchFamily="34" charset="0"/>
          </a:endParaRPr>
        </a:p>
      </dsp:txBody>
      <dsp:txXfrm>
        <a:off x="7223009" y="1160525"/>
        <a:ext cx="675942" cy="450627"/>
      </dsp:txXfrm>
    </dsp:sp>
    <dsp:sp modelId="{7AD902F7-7C6D-45CE-A33A-53D21D0229F1}">
      <dsp:nvSpPr>
        <dsp:cNvPr id="0" name=""/>
        <dsp:cNvSpPr/>
      </dsp:nvSpPr>
      <dsp:spPr>
        <a:xfrm>
          <a:off x="3735" y="1733311"/>
          <a:ext cx="1357312" cy="542925"/>
        </a:xfrm>
        <a:prstGeom prst="chevron">
          <a:avLst/>
        </a:prstGeom>
        <a:solidFill>
          <a:schemeClr val="lt1">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970" tIns="6985" rIns="0" bIns="6985" numCol="1" spcCol="1270" anchor="ctr" anchorCtr="0">
          <a:noAutofit/>
        </a:bodyPr>
        <a:lstStyle/>
        <a:p>
          <a:pPr marL="0" lvl="0" indent="0" algn="ctr" defTabSz="488950">
            <a:lnSpc>
              <a:spcPct val="90000"/>
            </a:lnSpc>
            <a:spcBef>
              <a:spcPct val="0"/>
            </a:spcBef>
            <a:spcAft>
              <a:spcPct val="35000"/>
            </a:spcAft>
            <a:buNone/>
          </a:pPr>
          <a:r>
            <a:rPr lang="en-GB" sz="1100" kern="1200">
              <a:latin typeface="Segoe UI" panose="020B0502040204020203" pitchFamily="34" charset="0"/>
              <a:cs typeface="Segoe UI" panose="020B0502040204020203" pitchFamily="34" charset="0"/>
            </a:rPr>
            <a:t>Processes </a:t>
          </a:r>
          <a:r>
            <a:rPr lang="en-GB" sz="1100" kern="1200" dirty="0">
              <a:latin typeface="Segoe UI" panose="020B0502040204020203" pitchFamily="34" charset="0"/>
              <a:cs typeface="Segoe UI" panose="020B0502040204020203" pitchFamily="34" charset="0"/>
            </a:rPr>
            <a:t>to support work</a:t>
          </a:r>
          <a:endParaRPr lang="en-DK" sz="1100" kern="1200" dirty="0">
            <a:latin typeface="Segoe UI" panose="020B0502040204020203" pitchFamily="34" charset="0"/>
            <a:cs typeface="Segoe UI" panose="020B0502040204020203" pitchFamily="34" charset="0"/>
          </a:endParaRPr>
        </a:p>
      </dsp:txBody>
      <dsp:txXfrm>
        <a:off x="275198" y="1733311"/>
        <a:ext cx="814387" cy="542925"/>
      </dsp:txXfrm>
    </dsp:sp>
    <dsp:sp modelId="{A2058AA1-D601-4368-8767-349FB3809F1B}">
      <dsp:nvSpPr>
        <dsp:cNvPr id="0" name=""/>
        <dsp:cNvSpPr/>
      </dsp:nvSpPr>
      <dsp:spPr>
        <a:xfrm>
          <a:off x="1184597" y="1779459"/>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Inventory to deliver</a:t>
          </a:r>
          <a:endParaRPr lang="en-DK" sz="1000" kern="1200" dirty="0">
            <a:latin typeface="Segoe UI" panose="020B0502040204020203" pitchFamily="34" charset="0"/>
            <a:cs typeface="Segoe UI" panose="020B0502040204020203" pitchFamily="34" charset="0"/>
          </a:endParaRPr>
        </a:p>
      </dsp:txBody>
      <dsp:txXfrm>
        <a:off x="1409911" y="1779459"/>
        <a:ext cx="675942" cy="450627"/>
      </dsp:txXfrm>
    </dsp:sp>
    <dsp:sp modelId="{C193F6EB-F667-452E-B710-A19AEB8911C2}">
      <dsp:nvSpPr>
        <dsp:cNvPr id="0" name=""/>
        <dsp:cNvSpPr/>
      </dsp:nvSpPr>
      <dsp:spPr>
        <a:xfrm>
          <a:off x="2153446" y="1779459"/>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Hire to retire</a:t>
          </a:r>
          <a:endParaRPr lang="en-DK" sz="1000" kern="1200" dirty="0">
            <a:latin typeface="Segoe UI" panose="020B0502040204020203" pitchFamily="34" charset="0"/>
            <a:cs typeface="Segoe UI" panose="020B0502040204020203" pitchFamily="34" charset="0"/>
          </a:endParaRPr>
        </a:p>
      </dsp:txBody>
      <dsp:txXfrm>
        <a:off x="2378760" y="1779459"/>
        <a:ext cx="675942" cy="450627"/>
      </dsp:txXfrm>
    </dsp:sp>
    <dsp:sp modelId="{AF83217B-D844-43CF-8D75-5A0457BF4D4C}">
      <dsp:nvSpPr>
        <dsp:cNvPr id="0" name=""/>
        <dsp:cNvSpPr/>
      </dsp:nvSpPr>
      <dsp:spPr>
        <a:xfrm>
          <a:off x="3122296" y="1779459"/>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Record to report</a:t>
          </a:r>
          <a:endParaRPr lang="en-DK" sz="1000" kern="1200" dirty="0">
            <a:latin typeface="Segoe UI" panose="020B0502040204020203" pitchFamily="34" charset="0"/>
            <a:cs typeface="Segoe UI" panose="020B0502040204020203" pitchFamily="34" charset="0"/>
          </a:endParaRPr>
        </a:p>
      </dsp:txBody>
      <dsp:txXfrm>
        <a:off x="3347610" y="1779459"/>
        <a:ext cx="675942" cy="450627"/>
      </dsp:txXfrm>
    </dsp:sp>
    <dsp:sp modelId="{4652AEE3-8DD0-4DCB-9911-FFE2BACD5E69}">
      <dsp:nvSpPr>
        <dsp:cNvPr id="0" name=""/>
        <dsp:cNvSpPr/>
      </dsp:nvSpPr>
      <dsp:spPr>
        <a:xfrm>
          <a:off x="4091146" y="1779459"/>
          <a:ext cx="1126569" cy="450627"/>
        </a:xfrm>
        <a:prstGeom prst="chevron">
          <a:avLst/>
        </a:prstGeom>
        <a:solidFill>
          <a:schemeClr val="lt1">
            <a:alpha val="90000"/>
            <a:tint val="40000"/>
            <a:hueOff val="0"/>
            <a:satOff val="0"/>
            <a:lumOff val="0"/>
            <a:alphaOff val="0"/>
          </a:schemeClr>
        </a:solidFill>
        <a:ln w="9525" cap="flat" cmpd="sng" algn="ctr">
          <a:solidFill>
            <a:schemeClr val="accent5">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700" tIns="6350" rIns="0" bIns="6350" numCol="1" spcCol="1270" anchor="ctr" anchorCtr="0">
          <a:noAutofit/>
        </a:bodyPr>
        <a:lstStyle/>
        <a:p>
          <a:pPr marL="0" lvl="0" indent="0" algn="ctr" defTabSz="444500">
            <a:lnSpc>
              <a:spcPct val="90000"/>
            </a:lnSpc>
            <a:spcBef>
              <a:spcPct val="0"/>
            </a:spcBef>
            <a:spcAft>
              <a:spcPct val="35000"/>
            </a:spcAft>
            <a:buNone/>
          </a:pPr>
          <a:r>
            <a:rPr lang="en-GB" sz="1000" kern="1200" dirty="0">
              <a:latin typeface="Segoe UI" panose="020B0502040204020203" pitchFamily="34" charset="0"/>
              <a:cs typeface="Segoe UI" panose="020B0502040204020203" pitchFamily="34" charset="0"/>
            </a:rPr>
            <a:t>Administer to operate</a:t>
          </a:r>
          <a:endParaRPr lang="en-DK" sz="1000" kern="1200" dirty="0">
            <a:latin typeface="Segoe UI" panose="020B0502040204020203" pitchFamily="34" charset="0"/>
            <a:cs typeface="Segoe UI" panose="020B0502040204020203" pitchFamily="34" charset="0"/>
          </a:endParaRPr>
        </a:p>
      </dsp:txBody>
      <dsp:txXfrm>
        <a:off x="4316460" y="1779459"/>
        <a:ext cx="675942" cy="4506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C30FE9-9184-4162-A6F1-47E8E476C20D}">
      <dsp:nvSpPr>
        <dsp:cNvPr id="0" name=""/>
        <dsp:cNvSpPr/>
      </dsp:nvSpPr>
      <dsp:spPr>
        <a:xfrm>
          <a:off x="4489" y="747484"/>
          <a:ext cx="1670149" cy="668059"/>
        </a:xfrm>
        <a:prstGeom prst="chevron">
          <a:avLst/>
        </a:prstGeom>
        <a:solidFill>
          <a:schemeClr val="accent2">
            <a:lumMod val="20000"/>
            <a:lumOff val="80000"/>
          </a:scheme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Segoe UI Semilight" panose="020B0402040204020203" pitchFamily="34" charset="0"/>
              <a:cs typeface="Segoe UI Semilight" panose="020B0402040204020203" pitchFamily="34" charset="0"/>
            </a:rPr>
            <a:t>Prospect to quote</a:t>
          </a:r>
          <a:endParaRPr lang="en-US" sz="1200" kern="1200" dirty="0">
            <a:latin typeface="Segoe UI Semilight" panose="020B0402040204020203" pitchFamily="34" charset="0"/>
            <a:cs typeface="Segoe UI Semilight" panose="020B0402040204020203" pitchFamily="34" charset="0"/>
          </a:endParaRPr>
        </a:p>
      </dsp:txBody>
      <dsp:txXfrm>
        <a:off x="338519" y="747484"/>
        <a:ext cx="1002090" cy="668059"/>
      </dsp:txXfrm>
    </dsp:sp>
    <dsp:sp modelId="{5E5E7C29-0332-42DB-B0A1-2D8643834342}">
      <dsp:nvSpPr>
        <dsp:cNvPr id="0" name=""/>
        <dsp:cNvSpPr/>
      </dsp:nvSpPr>
      <dsp:spPr>
        <a:xfrm>
          <a:off x="1507624" y="747484"/>
          <a:ext cx="1670149" cy="668059"/>
        </a:xfrm>
        <a:prstGeom prst="chevron">
          <a:avLst/>
        </a:prstGeom>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Segoe UI Semilight" panose="020B0402040204020203" pitchFamily="34" charset="0"/>
              <a:cs typeface="Segoe UI Semilight" panose="020B0402040204020203" pitchFamily="34" charset="0"/>
            </a:rPr>
            <a:t>Order to cash / </a:t>
          </a: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Service</a:t>
          </a:r>
          <a:r>
            <a:rPr lang="en-GB" sz="1200" kern="1200" dirty="0">
              <a:latin typeface="Segoe UI Semilight" panose="020B0402040204020203" pitchFamily="34" charset="0"/>
              <a:cs typeface="Segoe UI Semilight" panose="020B0402040204020203" pitchFamily="34" charset="0"/>
            </a:rPr>
            <a:t> to deliver</a:t>
          </a:r>
          <a:endParaRPr lang="en-US" sz="1200" kern="1200" dirty="0">
            <a:latin typeface="Segoe UI Semilight" panose="020B0402040204020203" pitchFamily="34" charset="0"/>
            <a:cs typeface="Segoe UI Semilight" panose="020B0402040204020203" pitchFamily="34" charset="0"/>
          </a:endParaRPr>
        </a:p>
      </dsp:txBody>
      <dsp:txXfrm>
        <a:off x="1841654" y="747484"/>
        <a:ext cx="1002090" cy="668059"/>
      </dsp:txXfrm>
    </dsp:sp>
    <dsp:sp modelId="{2410A1A4-787E-4EE0-B9D2-33EED8D8FCCD}">
      <dsp:nvSpPr>
        <dsp:cNvPr id="0" name=""/>
        <dsp:cNvSpPr/>
      </dsp:nvSpPr>
      <dsp:spPr>
        <a:xfrm>
          <a:off x="3010759" y="747484"/>
          <a:ext cx="1670149" cy="668059"/>
        </a:xfrm>
        <a:prstGeom prst="chevron">
          <a:avLst/>
        </a:prstGeom>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Plan</a:t>
          </a:r>
          <a:r>
            <a:rPr lang="en-GB" sz="1200" kern="1200" dirty="0">
              <a:latin typeface="Segoe UI Semilight" panose="020B0402040204020203" pitchFamily="34" charset="0"/>
              <a:cs typeface="Segoe UI Semilight" panose="020B0402040204020203" pitchFamily="34" charset="0"/>
            </a:rPr>
            <a:t> to produce</a:t>
          </a:r>
          <a:endParaRPr lang="en-US" sz="1200" kern="1200" dirty="0">
            <a:latin typeface="Segoe UI Semilight" panose="020B0402040204020203" pitchFamily="34" charset="0"/>
            <a:cs typeface="Segoe UI Semilight" panose="020B0402040204020203" pitchFamily="34" charset="0"/>
          </a:endParaRPr>
        </a:p>
      </dsp:txBody>
      <dsp:txXfrm>
        <a:off x="3344789" y="747484"/>
        <a:ext cx="1002090" cy="668059"/>
      </dsp:txXfrm>
    </dsp:sp>
    <dsp:sp modelId="{40A4EA07-026D-4CBB-AE9C-D4D2991401E2}">
      <dsp:nvSpPr>
        <dsp:cNvPr id="0" name=""/>
        <dsp:cNvSpPr/>
      </dsp:nvSpPr>
      <dsp:spPr>
        <a:xfrm>
          <a:off x="4513894" y="747484"/>
          <a:ext cx="1670149" cy="668059"/>
        </a:xfrm>
        <a:prstGeom prst="chevron">
          <a:avLst/>
        </a:prstGeom>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 Source to pay</a:t>
          </a:r>
          <a:endParaRPr lang="en-US"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endParaRPr>
        </a:p>
      </dsp:txBody>
      <dsp:txXfrm>
        <a:off x="4847924" y="747484"/>
        <a:ext cx="1002090" cy="668059"/>
      </dsp:txXfrm>
    </dsp:sp>
    <dsp:sp modelId="{20094531-F5EC-4819-8519-5414DB345D68}">
      <dsp:nvSpPr>
        <dsp:cNvPr id="0" name=""/>
        <dsp:cNvSpPr/>
      </dsp:nvSpPr>
      <dsp:spPr>
        <a:xfrm>
          <a:off x="6017028" y="747484"/>
          <a:ext cx="1670149" cy="668059"/>
        </a:xfrm>
        <a:prstGeom prst="chevron">
          <a:avLst/>
        </a:prstGeom>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Project</a:t>
          </a:r>
          <a:r>
            <a:rPr lang="en-GB" sz="1200" kern="1200" dirty="0">
              <a:latin typeface="Segoe UI Semilight" panose="020B0402040204020203" pitchFamily="34" charset="0"/>
              <a:cs typeface="Segoe UI Semilight" panose="020B0402040204020203" pitchFamily="34" charset="0"/>
            </a:rPr>
            <a:t> to profit</a:t>
          </a:r>
          <a:endParaRPr lang="en-US" sz="1200" kern="1200" dirty="0">
            <a:latin typeface="Segoe UI Semilight" panose="020B0402040204020203" pitchFamily="34" charset="0"/>
            <a:cs typeface="Segoe UI Semilight" panose="020B0402040204020203" pitchFamily="34" charset="0"/>
          </a:endParaRPr>
        </a:p>
      </dsp:txBody>
      <dsp:txXfrm>
        <a:off x="6351058" y="747484"/>
        <a:ext cx="1002090" cy="668059"/>
      </dsp:txXfrm>
    </dsp:sp>
    <dsp:sp modelId="{9B08C765-7695-4E20-9C2E-7A0E4B95863B}">
      <dsp:nvSpPr>
        <dsp:cNvPr id="0" name=""/>
        <dsp:cNvSpPr/>
      </dsp:nvSpPr>
      <dsp:spPr>
        <a:xfrm>
          <a:off x="7520163" y="747484"/>
          <a:ext cx="1670149" cy="668059"/>
        </a:xfrm>
        <a:prstGeom prst="chevron">
          <a:avLst/>
        </a:prstGeom>
        <a:solidFill>
          <a:srgbClr val="770180">
            <a:lumMod val="20000"/>
            <a:lumOff val="80000"/>
          </a:srgb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Case</a:t>
          </a:r>
          <a:r>
            <a:rPr lang="en-GB" sz="1200" kern="1200" dirty="0">
              <a:latin typeface="Segoe UI Semilight" panose="020B0402040204020203" pitchFamily="34" charset="0"/>
              <a:cs typeface="Segoe UI Semilight" panose="020B0402040204020203" pitchFamily="34" charset="0"/>
            </a:rPr>
            <a:t> </a:t>
          </a: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to</a:t>
          </a:r>
          <a:r>
            <a:rPr lang="en-GB" sz="1200" kern="1200" dirty="0">
              <a:latin typeface="Segoe UI Semilight" panose="020B0402040204020203" pitchFamily="34" charset="0"/>
              <a:cs typeface="Segoe UI Semilight" panose="020B0402040204020203" pitchFamily="34" charset="0"/>
            </a:rPr>
            <a:t> </a:t>
          </a:r>
          <a:r>
            <a:rPr lang="en-GB"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rPr>
            <a:t>resolution</a:t>
          </a:r>
          <a:endParaRPr lang="en-US" sz="1200" kern="1200" dirty="0">
            <a:solidFill>
              <a:srgbClr val="000000">
                <a:hueOff val="0"/>
                <a:satOff val="0"/>
                <a:lumOff val="0"/>
                <a:alphaOff val="0"/>
              </a:srgbClr>
            </a:solidFill>
            <a:latin typeface="Segoe UI Semilight" panose="020B0402040204020203" pitchFamily="34" charset="0"/>
            <a:ea typeface="+mn-ea"/>
            <a:cs typeface="Segoe UI Semilight" panose="020B0402040204020203" pitchFamily="34" charset="0"/>
          </a:endParaRPr>
        </a:p>
      </dsp:txBody>
      <dsp:txXfrm>
        <a:off x="7854193" y="747484"/>
        <a:ext cx="1002090" cy="66805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C30FE9-9184-4162-A6F1-47E8E476C20D}">
      <dsp:nvSpPr>
        <dsp:cNvPr id="0" name=""/>
        <dsp:cNvSpPr/>
      </dsp:nvSpPr>
      <dsp:spPr>
        <a:xfrm>
          <a:off x="4489" y="747484"/>
          <a:ext cx="1670149" cy="668059"/>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Segoe UI Semilight" panose="020B0402040204020203" pitchFamily="34" charset="0"/>
              <a:cs typeface="Segoe UI Semilight" panose="020B0402040204020203" pitchFamily="34" charset="0"/>
            </a:rPr>
            <a:t>Prospect to quote</a:t>
          </a:r>
          <a:endParaRPr lang="en-US" sz="1200" kern="1200" dirty="0">
            <a:latin typeface="Segoe UI Semilight" panose="020B0402040204020203" pitchFamily="34" charset="0"/>
            <a:cs typeface="Segoe UI Semilight" panose="020B0402040204020203" pitchFamily="34" charset="0"/>
          </a:endParaRPr>
        </a:p>
      </dsp:txBody>
      <dsp:txXfrm>
        <a:off x="338519" y="747484"/>
        <a:ext cx="1002090" cy="668059"/>
      </dsp:txXfrm>
    </dsp:sp>
    <dsp:sp modelId="{5E5E7C29-0332-42DB-B0A1-2D8643834342}">
      <dsp:nvSpPr>
        <dsp:cNvPr id="0" name=""/>
        <dsp:cNvSpPr/>
      </dsp:nvSpPr>
      <dsp:spPr>
        <a:xfrm>
          <a:off x="1507624" y="747484"/>
          <a:ext cx="1670149" cy="668059"/>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Segoe UI Semilight" panose="020B0402040204020203" pitchFamily="34" charset="0"/>
              <a:cs typeface="Segoe UI Semilight" panose="020B0402040204020203" pitchFamily="34" charset="0"/>
            </a:rPr>
            <a:t>Order to cash / Service to deliver</a:t>
          </a:r>
          <a:endParaRPr lang="en-US" sz="1200" kern="1200" dirty="0">
            <a:latin typeface="Segoe UI Semilight" panose="020B0402040204020203" pitchFamily="34" charset="0"/>
            <a:cs typeface="Segoe UI Semilight" panose="020B0402040204020203" pitchFamily="34" charset="0"/>
          </a:endParaRPr>
        </a:p>
      </dsp:txBody>
      <dsp:txXfrm>
        <a:off x="1841654" y="747484"/>
        <a:ext cx="1002090" cy="668059"/>
      </dsp:txXfrm>
    </dsp:sp>
    <dsp:sp modelId="{2410A1A4-787E-4EE0-B9D2-33EED8D8FCCD}">
      <dsp:nvSpPr>
        <dsp:cNvPr id="0" name=""/>
        <dsp:cNvSpPr/>
      </dsp:nvSpPr>
      <dsp:spPr>
        <a:xfrm>
          <a:off x="3010759" y="747484"/>
          <a:ext cx="1670149" cy="668059"/>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Segoe UI Semilight" panose="020B0402040204020203" pitchFamily="34" charset="0"/>
              <a:cs typeface="Segoe UI Semilight" panose="020B0402040204020203" pitchFamily="34" charset="0"/>
            </a:rPr>
            <a:t>Plan to produce</a:t>
          </a:r>
          <a:endParaRPr lang="en-US" sz="1200" kern="1200" dirty="0">
            <a:latin typeface="Segoe UI Semilight" panose="020B0402040204020203" pitchFamily="34" charset="0"/>
            <a:cs typeface="Segoe UI Semilight" panose="020B0402040204020203" pitchFamily="34" charset="0"/>
          </a:endParaRPr>
        </a:p>
      </dsp:txBody>
      <dsp:txXfrm>
        <a:off x="3344789" y="747484"/>
        <a:ext cx="1002090" cy="668059"/>
      </dsp:txXfrm>
    </dsp:sp>
    <dsp:sp modelId="{40A4EA07-026D-4CBB-AE9C-D4D2991401E2}">
      <dsp:nvSpPr>
        <dsp:cNvPr id="0" name=""/>
        <dsp:cNvSpPr/>
      </dsp:nvSpPr>
      <dsp:spPr>
        <a:xfrm>
          <a:off x="4513894" y="747484"/>
          <a:ext cx="1670149" cy="668059"/>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Segoe UI Semilight" panose="020B0402040204020203" pitchFamily="34" charset="0"/>
              <a:cs typeface="Segoe UI Semilight" panose="020B0402040204020203" pitchFamily="34" charset="0"/>
            </a:rPr>
            <a:t>Source to pay</a:t>
          </a:r>
          <a:endParaRPr lang="en-US" sz="1200" kern="1200" dirty="0">
            <a:latin typeface="Segoe UI Semilight" panose="020B0402040204020203" pitchFamily="34" charset="0"/>
            <a:cs typeface="Segoe UI Semilight" panose="020B0402040204020203" pitchFamily="34" charset="0"/>
          </a:endParaRPr>
        </a:p>
      </dsp:txBody>
      <dsp:txXfrm>
        <a:off x="4847924" y="747484"/>
        <a:ext cx="1002090" cy="668059"/>
      </dsp:txXfrm>
    </dsp:sp>
    <dsp:sp modelId="{20094531-F5EC-4819-8519-5414DB345D68}">
      <dsp:nvSpPr>
        <dsp:cNvPr id="0" name=""/>
        <dsp:cNvSpPr/>
      </dsp:nvSpPr>
      <dsp:spPr>
        <a:xfrm>
          <a:off x="6017028" y="747484"/>
          <a:ext cx="1670149" cy="668059"/>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Segoe UI Semilight" panose="020B0402040204020203" pitchFamily="34" charset="0"/>
              <a:cs typeface="Segoe UI Semilight" panose="020B0402040204020203" pitchFamily="34" charset="0"/>
            </a:rPr>
            <a:t>Project to profit</a:t>
          </a:r>
          <a:endParaRPr lang="en-US" sz="1200" kern="1200" dirty="0">
            <a:latin typeface="Segoe UI Semilight" panose="020B0402040204020203" pitchFamily="34" charset="0"/>
            <a:cs typeface="Segoe UI Semilight" panose="020B0402040204020203" pitchFamily="34" charset="0"/>
          </a:endParaRPr>
        </a:p>
      </dsp:txBody>
      <dsp:txXfrm>
        <a:off x="6351058" y="747484"/>
        <a:ext cx="1002090" cy="668059"/>
      </dsp:txXfrm>
    </dsp:sp>
    <dsp:sp modelId="{9B08C765-7695-4E20-9C2E-7A0E4B95863B}">
      <dsp:nvSpPr>
        <dsp:cNvPr id="0" name=""/>
        <dsp:cNvSpPr/>
      </dsp:nvSpPr>
      <dsp:spPr>
        <a:xfrm>
          <a:off x="7520163" y="747484"/>
          <a:ext cx="1670149" cy="668059"/>
        </a:xfrm>
        <a:prstGeom prst="chevron">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GB" sz="1200" kern="1200" dirty="0">
              <a:latin typeface="Segoe UI Semilight" panose="020B0402040204020203" pitchFamily="34" charset="0"/>
              <a:cs typeface="Segoe UI Semilight" panose="020B0402040204020203" pitchFamily="34" charset="0"/>
            </a:rPr>
            <a:t>Case to resolution</a:t>
          </a:r>
          <a:endParaRPr lang="en-US" sz="1200" kern="1200" dirty="0">
            <a:latin typeface="Segoe UI Semilight" panose="020B0402040204020203" pitchFamily="34" charset="0"/>
            <a:cs typeface="Segoe UI Semilight" panose="020B0402040204020203" pitchFamily="34" charset="0"/>
          </a:endParaRPr>
        </a:p>
      </dsp:txBody>
      <dsp:txXfrm>
        <a:off x="7854193" y="747484"/>
        <a:ext cx="1002090" cy="66805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D90B54-1D12-4C8B-87C6-75E02781D13C}">
      <dsp:nvSpPr>
        <dsp:cNvPr id="0" name=""/>
        <dsp:cNvSpPr/>
      </dsp:nvSpPr>
      <dsp:spPr>
        <a:xfrm>
          <a:off x="509984" y="1963"/>
          <a:ext cx="1974453" cy="1974453"/>
        </a:xfrm>
        <a:prstGeom prst="ellips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l" defTabSz="622300">
            <a:lnSpc>
              <a:spcPct val="90000"/>
            </a:lnSpc>
            <a:spcBef>
              <a:spcPct val="0"/>
            </a:spcBef>
            <a:spcAft>
              <a:spcPct val="35000"/>
            </a:spcAft>
            <a:buNone/>
          </a:pPr>
          <a:r>
            <a:rPr lang="en-GB" sz="1400" kern="1200" dirty="0"/>
            <a:t>Manage the business </a:t>
          </a:r>
          <a:endParaRPr lang="en-US" sz="1400" kern="1200" dirty="0"/>
        </a:p>
        <a:p>
          <a:pPr marL="57150" lvl="1" indent="-57150" algn="l" defTabSz="488950">
            <a:lnSpc>
              <a:spcPct val="90000"/>
            </a:lnSpc>
            <a:spcBef>
              <a:spcPct val="0"/>
            </a:spcBef>
            <a:spcAft>
              <a:spcPct val="15000"/>
            </a:spcAft>
            <a:buChar char="•"/>
          </a:pPr>
          <a:r>
            <a:rPr lang="en-GB" sz="1100" kern="1200" dirty="0"/>
            <a:t>Acquire to dispose</a:t>
          </a:r>
          <a:endParaRPr lang="en-US" sz="1100" kern="1200" dirty="0"/>
        </a:p>
        <a:p>
          <a:pPr marL="57150" lvl="1" indent="-57150" algn="l" defTabSz="488950">
            <a:lnSpc>
              <a:spcPct val="90000"/>
            </a:lnSpc>
            <a:spcBef>
              <a:spcPct val="0"/>
            </a:spcBef>
            <a:spcAft>
              <a:spcPct val="15000"/>
            </a:spcAft>
            <a:buChar char="•"/>
          </a:pPr>
          <a:r>
            <a:rPr lang="en-GB" sz="1100" kern="1200" dirty="0"/>
            <a:t>Concept to market</a:t>
          </a:r>
          <a:endParaRPr lang="en-US" sz="1100" kern="1200" dirty="0"/>
        </a:p>
        <a:p>
          <a:pPr marL="57150" lvl="1" indent="-57150" algn="l" defTabSz="488950">
            <a:lnSpc>
              <a:spcPct val="90000"/>
            </a:lnSpc>
            <a:spcBef>
              <a:spcPct val="0"/>
            </a:spcBef>
            <a:spcAft>
              <a:spcPct val="15000"/>
            </a:spcAft>
            <a:buChar char="•"/>
          </a:pPr>
          <a:r>
            <a:rPr lang="en-GB" sz="1100" kern="1200" dirty="0"/>
            <a:t>Design to retire</a:t>
          </a:r>
          <a:endParaRPr lang="en-US" sz="1100" kern="1200" dirty="0"/>
        </a:p>
        <a:p>
          <a:pPr marL="57150" lvl="1" indent="-57150" algn="l" defTabSz="488950">
            <a:lnSpc>
              <a:spcPct val="90000"/>
            </a:lnSpc>
            <a:spcBef>
              <a:spcPct val="0"/>
            </a:spcBef>
            <a:spcAft>
              <a:spcPct val="15000"/>
            </a:spcAft>
            <a:buChar char="•"/>
          </a:pPr>
          <a:r>
            <a:rPr lang="en-GB" sz="1100" kern="1200" dirty="0"/>
            <a:t>Forecast to plan</a:t>
          </a:r>
          <a:endParaRPr lang="en-US" sz="1100" kern="1200" dirty="0"/>
        </a:p>
      </dsp:txBody>
      <dsp:txXfrm>
        <a:off x="799136" y="291115"/>
        <a:ext cx="1396149" cy="1396149"/>
      </dsp:txXfrm>
    </dsp:sp>
    <dsp:sp modelId="{C44CAC67-DCCF-4857-9388-8F857A194D20}">
      <dsp:nvSpPr>
        <dsp:cNvPr id="0" name=""/>
        <dsp:cNvSpPr/>
      </dsp:nvSpPr>
      <dsp:spPr>
        <a:xfrm>
          <a:off x="924619" y="2136742"/>
          <a:ext cx="1145182" cy="1145182"/>
        </a:xfrm>
        <a:prstGeom prst="mathPlus">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076413" y="2574660"/>
        <a:ext cx="841594" cy="269346"/>
      </dsp:txXfrm>
    </dsp:sp>
    <dsp:sp modelId="{48BA7BA9-85C2-41BB-AA3D-9F2A6B82FC5D}">
      <dsp:nvSpPr>
        <dsp:cNvPr id="0" name=""/>
        <dsp:cNvSpPr/>
      </dsp:nvSpPr>
      <dsp:spPr>
        <a:xfrm>
          <a:off x="509984" y="3442250"/>
          <a:ext cx="1974453" cy="1974453"/>
        </a:xfrm>
        <a:prstGeom prst="ellips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l" defTabSz="622300">
            <a:lnSpc>
              <a:spcPct val="90000"/>
            </a:lnSpc>
            <a:spcBef>
              <a:spcPct val="0"/>
            </a:spcBef>
            <a:spcAft>
              <a:spcPct val="35000"/>
            </a:spcAft>
            <a:buNone/>
          </a:pPr>
          <a:r>
            <a:rPr lang="en-GB" sz="1400" kern="1200" dirty="0"/>
            <a:t>Support the business</a:t>
          </a:r>
          <a:endParaRPr lang="en-US" sz="1400" kern="1200" dirty="0"/>
        </a:p>
        <a:p>
          <a:pPr marL="57150" lvl="1" indent="-57150" algn="l" defTabSz="488950">
            <a:lnSpc>
              <a:spcPct val="90000"/>
            </a:lnSpc>
            <a:spcBef>
              <a:spcPct val="0"/>
            </a:spcBef>
            <a:spcAft>
              <a:spcPct val="15000"/>
            </a:spcAft>
            <a:buChar char="•"/>
          </a:pPr>
          <a:r>
            <a:rPr lang="en-GB" sz="1100" kern="1200" dirty="0"/>
            <a:t>Inventory to deliver</a:t>
          </a:r>
          <a:endParaRPr lang="en-US" sz="1100" kern="1200" dirty="0"/>
        </a:p>
        <a:p>
          <a:pPr marL="57150" lvl="1" indent="-57150" algn="l" defTabSz="488950">
            <a:lnSpc>
              <a:spcPct val="90000"/>
            </a:lnSpc>
            <a:spcBef>
              <a:spcPct val="0"/>
            </a:spcBef>
            <a:spcAft>
              <a:spcPct val="15000"/>
            </a:spcAft>
            <a:buChar char="•"/>
          </a:pPr>
          <a:r>
            <a:rPr lang="en-GB" sz="1100" kern="1200" dirty="0"/>
            <a:t>Record to report</a:t>
          </a:r>
          <a:endParaRPr lang="en-US" sz="1100" kern="1200" dirty="0"/>
        </a:p>
        <a:p>
          <a:pPr marL="57150" lvl="1" indent="-57150" algn="l" defTabSz="488950">
            <a:lnSpc>
              <a:spcPct val="90000"/>
            </a:lnSpc>
            <a:spcBef>
              <a:spcPct val="0"/>
            </a:spcBef>
            <a:spcAft>
              <a:spcPct val="15000"/>
            </a:spcAft>
            <a:buChar char="•"/>
          </a:pPr>
          <a:r>
            <a:rPr lang="en-GB" sz="1100" kern="1200" dirty="0"/>
            <a:t>Hire to retire</a:t>
          </a:r>
          <a:endParaRPr lang="en-US" sz="1100" kern="1200" dirty="0"/>
        </a:p>
        <a:p>
          <a:pPr marL="57150" lvl="1" indent="-57150" algn="l" defTabSz="488950">
            <a:lnSpc>
              <a:spcPct val="90000"/>
            </a:lnSpc>
            <a:spcBef>
              <a:spcPct val="0"/>
            </a:spcBef>
            <a:spcAft>
              <a:spcPct val="15000"/>
            </a:spcAft>
            <a:buChar char="•"/>
          </a:pPr>
          <a:r>
            <a:rPr lang="en-GB" sz="1100" kern="1200" dirty="0"/>
            <a:t>Administer to operate</a:t>
          </a:r>
          <a:endParaRPr lang="en-US" sz="1100" kern="1200" dirty="0"/>
        </a:p>
      </dsp:txBody>
      <dsp:txXfrm>
        <a:off x="799136" y="3731402"/>
        <a:ext cx="1396149" cy="1396149"/>
      </dsp:txXfrm>
    </dsp:sp>
    <dsp:sp modelId="{0CC20377-83F9-4D84-84B0-0A88F9D6FCE6}">
      <dsp:nvSpPr>
        <dsp:cNvPr id="0" name=""/>
        <dsp:cNvSpPr/>
      </dsp:nvSpPr>
      <dsp:spPr>
        <a:xfrm>
          <a:off x="2780605" y="2342085"/>
          <a:ext cx="627876" cy="734496"/>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780605" y="2488984"/>
        <a:ext cx="439513" cy="440698"/>
      </dsp:txXfrm>
    </dsp:sp>
    <dsp:sp modelId="{090A9751-F138-430C-84C1-6FAE36D3FEFF}">
      <dsp:nvSpPr>
        <dsp:cNvPr id="0" name=""/>
        <dsp:cNvSpPr/>
      </dsp:nvSpPr>
      <dsp:spPr>
        <a:xfrm>
          <a:off x="3669109" y="734880"/>
          <a:ext cx="3948906" cy="3948906"/>
        </a:xfrm>
        <a:prstGeom prst="ellips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l" defTabSz="1155700">
            <a:lnSpc>
              <a:spcPct val="90000"/>
            </a:lnSpc>
            <a:spcBef>
              <a:spcPct val="0"/>
            </a:spcBef>
            <a:spcAft>
              <a:spcPct val="35000"/>
            </a:spcAft>
            <a:buNone/>
          </a:pPr>
          <a:r>
            <a:rPr lang="en-GB" sz="2600" kern="1200" dirty="0"/>
            <a:t>Run the business</a:t>
          </a:r>
          <a:endParaRPr lang="en-US" sz="2600" kern="1200" dirty="0"/>
        </a:p>
        <a:p>
          <a:pPr marL="228600" lvl="1" indent="-228600" algn="l" defTabSz="889000">
            <a:lnSpc>
              <a:spcPct val="90000"/>
            </a:lnSpc>
            <a:spcBef>
              <a:spcPct val="0"/>
            </a:spcBef>
            <a:spcAft>
              <a:spcPct val="15000"/>
            </a:spcAft>
            <a:buChar char="•"/>
          </a:pPr>
          <a:r>
            <a:rPr lang="en-GB" sz="2000" kern="1200" dirty="0"/>
            <a:t>Prospect to quote</a:t>
          </a:r>
          <a:endParaRPr lang="en-US" sz="2000" kern="1200" dirty="0"/>
        </a:p>
        <a:p>
          <a:pPr marL="228600" lvl="1" indent="-228600" algn="l" defTabSz="889000">
            <a:lnSpc>
              <a:spcPct val="90000"/>
            </a:lnSpc>
            <a:spcBef>
              <a:spcPct val="0"/>
            </a:spcBef>
            <a:spcAft>
              <a:spcPct val="15000"/>
            </a:spcAft>
            <a:buChar char="•"/>
          </a:pPr>
          <a:r>
            <a:rPr lang="en-GB" sz="2000" kern="1200" dirty="0"/>
            <a:t>Order to cash / Service to deliver</a:t>
          </a:r>
          <a:endParaRPr lang="en-US" sz="2000" kern="1200" dirty="0"/>
        </a:p>
        <a:p>
          <a:pPr marL="228600" lvl="1" indent="-228600" algn="l" defTabSz="889000">
            <a:lnSpc>
              <a:spcPct val="90000"/>
            </a:lnSpc>
            <a:spcBef>
              <a:spcPct val="0"/>
            </a:spcBef>
            <a:spcAft>
              <a:spcPct val="15000"/>
            </a:spcAft>
            <a:buChar char="•"/>
          </a:pPr>
          <a:r>
            <a:rPr lang="en-GB" sz="2000" kern="1200" dirty="0"/>
            <a:t>Plan to produce</a:t>
          </a:r>
          <a:endParaRPr lang="en-US" sz="2000" kern="1200" dirty="0"/>
        </a:p>
        <a:p>
          <a:pPr marL="228600" lvl="1" indent="-228600" algn="l" defTabSz="889000">
            <a:lnSpc>
              <a:spcPct val="90000"/>
            </a:lnSpc>
            <a:spcBef>
              <a:spcPct val="0"/>
            </a:spcBef>
            <a:spcAft>
              <a:spcPct val="15000"/>
            </a:spcAft>
            <a:buChar char="•"/>
          </a:pPr>
          <a:r>
            <a:rPr lang="en-GB" sz="2000" kern="1200" dirty="0"/>
            <a:t>Procure to pay</a:t>
          </a:r>
          <a:endParaRPr lang="en-US" sz="2000" kern="1200" dirty="0"/>
        </a:p>
        <a:p>
          <a:pPr marL="228600" lvl="1" indent="-228600" algn="l" defTabSz="889000">
            <a:lnSpc>
              <a:spcPct val="90000"/>
            </a:lnSpc>
            <a:spcBef>
              <a:spcPct val="0"/>
            </a:spcBef>
            <a:spcAft>
              <a:spcPct val="15000"/>
            </a:spcAft>
            <a:buChar char="•"/>
          </a:pPr>
          <a:r>
            <a:rPr lang="en-GB" sz="2000" kern="1200" dirty="0"/>
            <a:t>Project to profit</a:t>
          </a:r>
          <a:endParaRPr lang="en-US" sz="2000" kern="1200" dirty="0"/>
        </a:p>
        <a:p>
          <a:pPr marL="228600" lvl="1" indent="-228600" algn="l" defTabSz="889000">
            <a:lnSpc>
              <a:spcPct val="90000"/>
            </a:lnSpc>
            <a:spcBef>
              <a:spcPct val="0"/>
            </a:spcBef>
            <a:spcAft>
              <a:spcPct val="15000"/>
            </a:spcAft>
            <a:buChar char="•"/>
          </a:pPr>
          <a:r>
            <a:rPr lang="en-GB" sz="2000" kern="1200" dirty="0"/>
            <a:t>Case to resolution</a:t>
          </a:r>
          <a:endParaRPr lang="en-US" sz="2000" kern="1200" dirty="0"/>
        </a:p>
      </dsp:txBody>
      <dsp:txXfrm>
        <a:off x="4247413" y="1313184"/>
        <a:ext cx="2792298" cy="2792298"/>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1.png>
</file>

<file path=ppt/media/image32.png>
</file>

<file path=ppt/media/image33.png>
</file>

<file path=ppt/media/image34.png>
</file>

<file path=ppt/media/image35.png>
</file>

<file path=ppt/media/image36.png>
</file>

<file path=ppt/media/image37.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7AD564-E400-4C84-B71A-1A8FBB48DE47}" type="datetimeFigureOut">
              <a:rPr lang="en-DK" smtClean="0"/>
              <a:t>12/06/2025</a:t>
            </a:fld>
            <a:endParaRPr lang="en-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6A1830-0236-4E4B-8CC0-04AC507A548B}" type="slidenum">
              <a:rPr lang="en-DK" smtClean="0"/>
              <a:t>‹#›</a:t>
            </a:fld>
            <a:endParaRPr lang="en-DK"/>
          </a:p>
        </p:txBody>
      </p:sp>
    </p:spTree>
    <p:extLst>
      <p:ext uri="{BB962C8B-B14F-4D97-AF65-F5344CB8AC3E}">
        <p14:creationId xmlns:p14="http://schemas.microsoft.com/office/powerpoint/2010/main" val="3386639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K" dirty="0"/>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6/12/2025 3:37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958336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602F19-9EE0-D9F6-C281-5698FC11C2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D885E3-7802-C809-3EBE-3F1915FA8E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ED8D08-ACDD-6C19-F1DB-75CE329F72DA}"/>
              </a:ext>
            </a:extLst>
          </p:cNvPr>
          <p:cNvSpPr>
            <a:spLocks noGrp="1"/>
          </p:cNvSpPr>
          <p:nvPr>
            <p:ph type="body" idx="1"/>
          </p:nvPr>
        </p:nvSpPr>
        <p:spPr/>
        <p:txBody>
          <a:bodyPr/>
          <a:lstStyle/>
          <a:p>
            <a:endParaRPr lang="en-DK" dirty="0"/>
          </a:p>
        </p:txBody>
      </p:sp>
      <p:sp>
        <p:nvSpPr>
          <p:cNvPr id="4" name="Header Placeholder 3">
            <a:extLst>
              <a:ext uri="{FF2B5EF4-FFF2-40B4-BE49-F238E27FC236}">
                <a16:creationId xmlns:a16="http://schemas.microsoft.com/office/drawing/2014/main" id="{46B3D872-EC2F-3E50-4553-077897673B55}"/>
              </a:ext>
            </a:extLst>
          </p:cNvPr>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a:extLst>
              <a:ext uri="{FF2B5EF4-FFF2-40B4-BE49-F238E27FC236}">
                <a16:creationId xmlns:a16="http://schemas.microsoft.com/office/drawing/2014/main" id="{64584BB3-AC19-E5D1-2D89-24BC709BE987}"/>
              </a:ext>
            </a:extLst>
          </p:cNvPr>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a:extLst>
              <a:ext uri="{FF2B5EF4-FFF2-40B4-BE49-F238E27FC236}">
                <a16:creationId xmlns:a16="http://schemas.microsoft.com/office/drawing/2014/main" id="{B212C4CD-DD66-2AEE-44E1-12710AEAC749}"/>
              </a:ext>
            </a:extLst>
          </p:cNvPr>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6/12/2025 4:11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a:extLst>
              <a:ext uri="{FF2B5EF4-FFF2-40B4-BE49-F238E27FC236}">
                <a16:creationId xmlns:a16="http://schemas.microsoft.com/office/drawing/2014/main" id="{0A5E5DF3-5061-7508-2E21-18192D7DB51A}"/>
              </a:ext>
            </a:extLst>
          </p:cNvPr>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90465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2.xml"/><Relationship Id="rId4" Type="http://schemas.openxmlformats.org/officeDocument/2006/relationships/image" Target="../media/image18.jp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2.xml"/><Relationship Id="rId5" Type="http://schemas.openxmlformats.org/officeDocument/2006/relationships/image" Target="../media/image19.jpg"/><Relationship Id="rId4" Type="http://schemas.openxmlformats.org/officeDocument/2006/relationships/image" Target="../media/image18.jp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Master" Target="../slideMasters/slideMaster2.xml"/><Relationship Id="rId4" Type="http://schemas.openxmlformats.org/officeDocument/2006/relationships/image" Target="../media/image24.jp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Master" Target="../slideMasters/slideMaster2.xml"/><Relationship Id="rId5" Type="http://schemas.openxmlformats.org/officeDocument/2006/relationships/image" Target="../media/image28.jpg"/><Relationship Id="rId4" Type="http://schemas.openxmlformats.org/officeDocument/2006/relationships/image" Target="../media/image27.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2.xml"/><Relationship Id="rId6" Type="http://schemas.openxmlformats.org/officeDocument/2006/relationships/image" Target="../media/image29.jpg"/><Relationship Id="rId5" Type="http://schemas.openxmlformats.org/officeDocument/2006/relationships/image" Target="../media/image19.jpg"/><Relationship Id="rId4" Type="http://schemas.openxmlformats.org/officeDocument/2006/relationships/image" Target="../media/image18.jp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2.xml"/><Relationship Id="rId4" Type="http://schemas.openxmlformats.org/officeDocument/2006/relationships/image" Target="../media/image18.jp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2.xml"/><Relationship Id="rId5" Type="http://schemas.openxmlformats.org/officeDocument/2006/relationships/image" Target="../media/image19.jpg"/><Relationship Id="rId4" Type="http://schemas.openxmlformats.org/officeDocument/2006/relationships/image" Target="../media/image18.jp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Master" Target="../slideMasters/slideMaster2.xml"/><Relationship Id="rId6" Type="http://schemas.openxmlformats.org/officeDocument/2006/relationships/image" Target="../media/image29.jpg"/><Relationship Id="rId5" Type="http://schemas.openxmlformats.org/officeDocument/2006/relationships/image" Target="../media/image19.jpg"/><Relationship Id="rId4" Type="http://schemas.openxmlformats.org/officeDocument/2006/relationships/image" Target="../media/image18.jp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E07A3-C626-4C40-B8DA-76E07E1258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DK"/>
          </a:p>
        </p:txBody>
      </p:sp>
      <p:sp>
        <p:nvSpPr>
          <p:cNvPr id="3" name="Subtitle 2">
            <a:extLst>
              <a:ext uri="{FF2B5EF4-FFF2-40B4-BE49-F238E27FC236}">
                <a16:creationId xmlns:a16="http://schemas.microsoft.com/office/drawing/2014/main" id="{B7BD9B8B-2027-4080-90F4-42866241D5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DK"/>
          </a:p>
        </p:txBody>
      </p:sp>
      <p:sp>
        <p:nvSpPr>
          <p:cNvPr id="4" name="Date Placeholder 3">
            <a:extLst>
              <a:ext uri="{FF2B5EF4-FFF2-40B4-BE49-F238E27FC236}">
                <a16:creationId xmlns:a16="http://schemas.microsoft.com/office/drawing/2014/main" id="{0253F9B6-F45A-4940-B76A-CFC727600A42}"/>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5" name="Footer Placeholder 4">
            <a:extLst>
              <a:ext uri="{FF2B5EF4-FFF2-40B4-BE49-F238E27FC236}">
                <a16:creationId xmlns:a16="http://schemas.microsoft.com/office/drawing/2014/main" id="{E9C1C1BF-AB62-4BE3-BAEE-D0377798E980}"/>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55B4C47C-5539-420F-9930-0E7EFDAB892E}"/>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3893426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861EC-7D5F-4F71-9E1C-D31A3F4FC5A1}"/>
              </a:ext>
            </a:extLst>
          </p:cNvPr>
          <p:cNvSpPr>
            <a:spLocks noGrp="1"/>
          </p:cNvSpPr>
          <p:nvPr>
            <p:ph type="title"/>
          </p:nvPr>
        </p:nvSpPr>
        <p:spPr/>
        <p:txBody>
          <a:bodyPr/>
          <a:lstStyle/>
          <a:p>
            <a:r>
              <a:rPr lang="en-US"/>
              <a:t>Click to edit Master title style</a:t>
            </a:r>
            <a:endParaRPr lang="en-DK"/>
          </a:p>
        </p:txBody>
      </p:sp>
      <p:sp>
        <p:nvSpPr>
          <p:cNvPr id="3" name="Vertical Text Placeholder 2">
            <a:extLst>
              <a:ext uri="{FF2B5EF4-FFF2-40B4-BE49-F238E27FC236}">
                <a16:creationId xmlns:a16="http://schemas.microsoft.com/office/drawing/2014/main" id="{06594E10-B8FF-49CC-B796-138198922B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Date Placeholder 3">
            <a:extLst>
              <a:ext uri="{FF2B5EF4-FFF2-40B4-BE49-F238E27FC236}">
                <a16:creationId xmlns:a16="http://schemas.microsoft.com/office/drawing/2014/main" id="{C638B14C-5DB6-4B15-A260-B5A90380F4E1}"/>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5" name="Footer Placeholder 4">
            <a:extLst>
              <a:ext uri="{FF2B5EF4-FFF2-40B4-BE49-F238E27FC236}">
                <a16:creationId xmlns:a16="http://schemas.microsoft.com/office/drawing/2014/main" id="{512D94B0-59D9-402E-A6E4-D4DAA919E511}"/>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E8DED8D5-3A09-42D3-8C1A-8A0CA8B74EB8}"/>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221405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EDE92E-8037-40D1-A9CD-556A238AE96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DK"/>
          </a:p>
        </p:txBody>
      </p:sp>
      <p:sp>
        <p:nvSpPr>
          <p:cNvPr id="3" name="Vertical Text Placeholder 2">
            <a:extLst>
              <a:ext uri="{FF2B5EF4-FFF2-40B4-BE49-F238E27FC236}">
                <a16:creationId xmlns:a16="http://schemas.microsoft.com/office/drawing/2014/main" id="{1360C66B-14FD-4797-BACB-F4C5FCC1880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Date Placeholder 3">
            <a:extLst>
              <a:ext uri="{FF2B5EF4-FFF2-40B4-BE49-F238E27FC236}">
                <a16:creationId xmlns:a16="http://schemas.microsoft.com/office/drawing/2014/main" id="{82396186-DC5C-4B67-8F9F-B1C3686DDCAB}"/>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5" name="Footer Placeholder 4">
            <a:extLst>
              <a:ext uri="{FF2B5EF4-FFF2-40B4-BE49-F238E27FC236}">
                <a16:creationId xmlns:a16="http://schemas.microsoft.com/office/drawing/2014/main" id="{4F09C915-D400-40D2-8B44-2FFB55AF56DE}"/>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FCEB0C82-FC22-4545-B87C-E5F648CD9C08}"/>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39221773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 Title">
    <p:bg>
      <p:bgPr>
        <a:solidFill>
          <a:srgbClr val="EAE4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Graphic: Create impact faster metaphor" descr="Image of create impact faster metaphor">
            <a:extLst>
              <a:ext uri="{FF2B5EF4-FFF2-40B4-BE49-F238E27FC236}">
                <a16:creationId xmlns:a16="http://schemas.microsoft.com/office/drawing/2014/main" id="{71E6F1EB-96BE-40C0-8FF7-9CA9D6B5675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570" t="3570" r="3570" b="828"/>
          <a:stretch/>
        </p:blipFill>
        <p:spPr>
          <a:xfrm>
            <a:off x="6065081" y="478972"/>
            <a:ext cx="5900060" cy="6074228"/>
          </a:xfrm>
          <a:prstGeom prst="rect">
            <a:avLst/>
          </a:prstGeom>
        </p:spPr>
      </p:pic>
      <p:pic>
        <p:nvPicPr>
          <p:cNvPr id="4" name="Picture 3" descr="Logo&#10;&#10;Description automatically generated with medium confidence">
            <a:extLst>
              <a:ext uri="{FF2B5EF4-FFF2-40B4-BE49-F238E27FC236}">
                <a16:creationId xmlns:a16="http://schemas.microsoft.com/office/drawing/2014/main" id="{C7D24C81-C6B4-4566-BEC3-F1E03E491846}"/>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4055098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2">
    <p:bg>
      <p:bgPr>
        <a:solidFill>
          <a:srgbClr val="EAE4DC"/>
        </a:solidFill>
        <a:effectLst/>
      </p:bgPr>
    </p:bg>
    <p:spTree>
      <p:nvGrpSpPr>
        <p:cNvPr id="1" name=""/>
        <p:cNvGrpSpPr/>
        <p:nvPr/>
      </p:nvGrpSpPr>
      <p:grpSpPr>
        <a:xfrm>
          <a:off x="0" y="0"/>
          <a:ext cx="0" cy="0"/>
          <a:chOff x="0" y="0"/>
          <a:chExt cx="0" cy="0"/>
        </a:xfrm>
      </p:grpSpPr>
      <p:pic>
        <p:nvPicPr>
          <p:cNvPr id="7" name="Light: Break through barriers">
            <a:extLst>
              <a:ext uri="{FF2B5EF4-FFF2-40B4-BE49-F238E27FC236}">
                <a16:creationId xmlns:a16="http://schemas.microsoft.com/office/drawing/2014/main" id="{168BE704-B556-45E9-BE93-C19A745DB30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638197" y="260049"/>
            <a:ext cx="6337904" cy="6337902"/>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6" name="Picture 5" descr="Logo&#10;&#10;Description automatically generated with medium confidence">
            <a:extLst>
              <a:ext uri="{FF2B5EF4-FFF2-40B4-BE49-F238E27FC236}">
                <a16:creationId xmlns:a16="http://schemas.microsoft.com/office/drawing/2014/main" id="{2A9CEB69-ACA2-426E-A1A5-54DB916D6182}"/>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42296108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3">
    <p:bg>
      <p:bgPr>
        <a:solidFill>
          <a:srgbClr val="EAE4DC"/>
        </a:solidFill>
        <a:effectLst/>
      </p:bgPr>
    </p:bg>
    <p:spTree>
      <p:nvGrpSpPr>
        <p:cNvPr id="1" name=""/>
        <p:cNvGrpSpPr/>
        <p:nvPr/>
      </p:nvGrpSpPr>
      <p:grpSpPr>
        <a:xfrm>
          <a:off x="0" y="0"/>
          <a:ext cx="0" cy="0"/>
          <a:chOff x="0" y="0"/>
          <a:chExt cx="0" cy="0"/>
        </a:xfrm>
      </p:grpSpPr>
      <p:pic>
        <p:nvPicPr>
          <p:cNvPr id="8" name="Light: Adapt to anything ">
            <a:extLst>
              <a:ext uri="{FF2B5EF4-FFF2-40B4-BE49-F238E27FC236}">
                <a16:creationId xmlns:a16="http://schemas.microsoft.com/office/drawing/2014/main" id="{547E7F7C-2D58-481F-8331-3FE0241E1FB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880702" y="194129"/>
            <a:ext cx="6311298" cy="6311287"/>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Picture 6" descr="Logo&#10;&#10;Description automatically generated with medium confidence">
            <a:extLst>
              <a:ext uri="{FF2B5EF4-FFF2-40B4-BE49-F238E27FC236}">
                <a16:creationId xmlns:a16="http://schemas.microsoft.com/office/drawing/2014/main" id="{17AABFA6-6857-43EF-9CDC-D483A94CE64F}"/>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12733560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4">
    <p:bg>
      <p:bgPr>
        <a:solidFill>
          <a:srgbClr val="EAE4DC"/>
        </a:solidFill>
        <a:effectLst/>
      </p:bgPr>
    </p:bg>
    <p:spTree>
      <p:nvGrpSpPr>
        <p:cNvPr id="1" name=""/>
        <p:cNvGrpSpPr/>
        <p:nvPr/>
      </p:nvGrpSpPr>
      <p:grpSpPr>
        <a:xfrm>
          <a:off x="0" y="0"/>
          <a:ext cx="0" cy="0"/>
          <a:chOff x="0" y="0"/>
          <a:chExt cx="0" cy="0"/>
        </a:xfrm>
      </p:grpSpPr>
      <p:pic>
        <p:nvPicPr>
          <p:cNvPr id="6" name="Light: Innovate everywhere">
            <a:extLst>
              <a:ext uri="{FF2B5EF4-FFF2-40B4-BE49-F238E27FC236}">
                <a16:creationId xmlns:a16="http://schemas.microsoft.com/office/drawing/2014/main" id="{DC04341E-C617-413D-A754-103CAA84E5C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456117" y="53298"/>
            <a:ext cx="6592960" cy="659296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Picture 6" descr="Logo&#10;&#10;Description automatically generated with medium confidence">
            <a:extLst>
              <a:ext uri="{FF2B5EF4-FFF2-40B4-BE49-F238E27FC236}">
                <a16:creationId xmlns:a16="http://schemas.microsoft.com/office/drawing/2014/main" id="{17AABFA6-6857-43EF-9CDC-D483A94CE64F}"/>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2128817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ark Title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4" name="Picture 3" descr="Graphical user interface&#10;&#10;Description automatically generated with low confidence">
            <a:extLst>
              <a:ext uri="{FF2B5EF4-FFF2-40B4-BE49-F238E27FC236}">
                <a16:creationId xmlns:a16="http://schemas.microsoft.com/office/drawing/2014/main" id="{E44A620F-90A5-4F90-A46E-589E29C354F0}"/>
              </a:ext>
            </a:extLst>
          </p:cNvPr>
          <p:cNvPicPr>
            <a:picLocks noChangeAspect="1"/>
          </p:cNvPicPr>
          <p:nvPr userDrawn="1"/>
        </p:nvPicPr>
        <p:blipFill rotWithShape="1">
          <a:blip r:embed="rId2"/>
          <a:srcRect l="8251" t="33298" r="8207" b="32992"/>
          <a:stretch/>
        </p:blipFill>
        <p:spPr bwMode="invGray">
          <a:xfrm>
            <a:off x="584200" y="585788"/>
            <a:ext cx="2855205" cy="289320"/>
          </a:xfrm>
          <a:prstGeom prst="rect">
            <a:avLst/>
          </a:prstGeom>
        </p:spPr>
      </p:pic>
      <p:pic>
        <p:nvPicPr>
          <p:cNvPr id="6" name="Dark: Create impact faster">
            <a:extLst>
              <a:ext uri="{FF2B5EF4-FFF2-40B4-BE49-F238E27FC236}">
                <a16:creationId xmlns:a16="http://schemas.microsoft.com/office/drawing/2014/main" id="{CFC91BBC-1960-4789-9C92-73EDA57735F9}"/>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bwMode="ltGray">
          <a:xfrm>
            <a:off x="5852811" y="266700"/>
            <a:ext cx="6324600" cy="6324600"/>
          </a:xfrm>
          <a:prstGeom prst="rect">
            <a:avLst/>
          </a:prstGeom>
        </p:spPr>
      </p:pic>
    </p:spTree>
    <p:extLst>
      <p:ext uri="{BB962C8B-B14F-4D97-AF65-F5344CB8AC3E}">
        <p14:creationId xmlns:p14="http://schemas.microsoft.com/office/powerpoint/2010/main" val="40688376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ark title 2">
    <p:bg>
      <p:bgRef idx="1001">
        <a:schemeClr val="bg2"/>
      </p:bgRef>
    </p:bg>
    <p:spTree>
      <p:nvGrpSpPr>
        <p:cNvPr id="1" name=""/>
        <p:cNvGrpSpPr/>
        <p:nvPr/>
      </p:nvGrpSpPr>
      <p:grpSpPr>
        <a:xfrm>
          <a:off x="0" y="0"/>
          <a:ext cx="0" cy="0"/>
          <a:chOff x="0" y="0"/>
          <a:chExt cx="0" cy="0"/>
        </a:xfrm>
      </p:grpSpPr>
      <p:pic>
        <p:nvPicPr>
          <p:cNvPr id="7" name="Dark: Break through barriers">
            <a:extLst>
              <a:ext uri="{FF2B5EF4-FFF2-40B4-BE49-F238E27FC236}">
                <a16:creationId xmlns:a16="http://schemas.microsoft.com/office/drawing/2014/main" id="{DD933C26-17AD-4009-92E5-51D531D61A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bwMode="ltGray">
          <a:xfrm>
            <a:off x="5693594" y="292101"/>
            <a:ext cx="6271552" cy="6271542"/>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8" name="Picture 7" descr="Graphical user interface&#10;&#10;Description automatically generated with low confidence">
            <a:extLst>
              <a:ext uri="{FF2B5EF4-FFF2-40B4-BE49-F238E27FC236}">
                <a16:creationId xmlns:a16="http://schemas.microsoft.com/office/drawing/2014/main" id="{5FFF0A47-7543-41B6-9868-D5B1EA735187}"/>
              </a:ext>
            </a:extLst>
          </p:cNvPr>
          <p:cNvPicPr>
            <a:picLocks noChangeAspect="1"/>
          </p:cNvPicPr>
          <p:nvPr userDrawn="1"/>
        </p:nvPicPr>
        <p:blipFill rotWithShape="1">
          <a:blip r:embed="rId3"/>
          <a:srcRect l="8251" t="33298" r="8207" b="32992"/>
          <a:stretch/>
        </p:blipFill>
        <p:spPr bwMode="invGray">
          <a:xfrm>
            <a:off x="584200" y="585788"/>
            <a:ext cx="2855205" cy="289320"/>
          </a:xfrm>
          <a:prstGeom prst="rect">
            <a:avLst/>
          </a:prstGeom>
        </p:spPr>
      </p:pic>
    </p:spTree>
    <p:extLst>
      <p:ext uri="{BB962C8B-B14F-4D97-AF65-F5344CB8AC3E}">
        <p14:creationId xmlns:p14="http://schemas.microsoft.com/office/powerpoint/2010/main" val="24884019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ark title 3">
    <p:bg>
      <p:bgRef idx="1001">
        <a:schemeClr val="bg2"/>
      </p:bgRef>
    </p:bg>
    <p:spTree>
      <p:nvGrpSpPr>
        <p:cNvPr id="1" name=""/>
        <p:cNvGrpSpPr/>
        <p:nvPr/>
      </p:nvGrpSpPr>
      <p:grpSpPr>
        <a:xfrm>
          <a:off x="0" y="0"/>
          <a:ext cx="0" cy="0"/>
          <a:chOff x="0" y="0"/>
          <a:chExt cx="0" cy="0"/>
        </a:xfrm>
      </p:grpSpPr>
      <p:pic>
        <p:nvPicPr>
          <p:cNvPr id="8" name="Dark: Adapt to anything">
            <a:extLst>
              <a:ext uri="{FF2B5EF4-FFF2-40B4-BE49-F238E27FC236}">
                <a16:creationId xmlns:a16="http://schemas.microsoft.com/office/drawing/2014/main" id="{994EB93C-6F19-49E9-A6E6-6858355E513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bwMode="ltGray">
          <a:xfrm>
            <a:off x="5854695" y="152401"/>
            <a:ext cx="6347416" cy="6347406"/>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6" name="Picture 5" descr="Graphical user interface&#10;&#10;Description automatically generated with low confidence">
            <a:extLst>
              <a:ext uri="{FF2B5EF4-FFF2-40B4-BE49-F238E27FC236}">
                <a16:creationId xmlns:a16="http://schemas.microsoft.com/office/drawing/2014/main" id="{80DE0B83-1A11-4323-B03A-220D262F53C9}"/>
              </a:ext>
            </a:extLst>
          </p:cNvPr>
          <p:cNvPicPr>
            <a:picLocks noChangeAspect="1"/>
          </p:cNvPicPr>
          <p:nvPr userDrawn="1"/>
        </p:nvPicPr>
        <p:blipFill rotWithShape="1">
          <a:blip r:embed="rId3"/>
          <a:srcRect l="8251" t="33298" r="8207" b="32992"/>
          <a:stretch/>
        </p:blipFill>
        <p:spPr bwMode="invGray">
          <a:xfrm>
            <a:off x="584200" y="585788"/>
            <a:ext cx="2855205" cy="289320"/>
          </a:xfrm>
          <a:prstGeom prst="rect">
            <a:avLst/>
          </a:prstGeom>
        </p:spPr>
      </p:pic>
    </p:spTree>
    <p:extLst>
      <p:ext uri="{BB962C8B-B14F-4D97-AF65-F5344CB8AC3E}">
        <p14:creationId xmlns:p14="http://schemas.microsoft.com/office/powerpoint/2010/main" val="28907639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ark titl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6" name="Picture 5" descr="Graphical user interface&#10;&#10;Description automatically generated with low confidence">
            <a:extLst>
              <a:ext uri="{FF2B5EF4-FFF2-40B4-BE49-F238E27FC236}">
                <a16:creationId xmlns:a16="http://schemas.microsoft.com/office/drawing/2014/main" id="{80DE0B83-1A11-4323-B03A-220D262F53C9}"/>
              </a:ext>
            </a:extLst>
          </p:cNvPr>
          <p:cNvPicPr>
            <a:picLocks noChangeAspect="1"/>
          </p:cNvPicPr>
          <p:nvPr userDrawn="1"/>
        </p:nvPicPr>
        <p:blipFill rotWithShape="1">
          <a:blip r:embed="rId2"/>
          <a:srcRect l="8251" t="33298" r="8207" b="32992"/>
          <a:stretch/>
        </p:blipFill>
        <p:spPr bwMode="invGray">
          <a:xfrm>
            <a:off x="584200" y="585788"/>
            <a:ext cx="2855205" cy="289320"/>
          </a:xfrm>
          <a:prstGeom prst="rect">
            <a:avLst/>
          </a:prstGeom>
        </p:spPr>
      </p:pic>
      <p:pic>
        <p:nvPicPr>
          <p:cNvPr id="7" name="Dark:">
            <a:extLst>
              <a:ext uri="{FF2B5EF4-FFF2-40B4-BE49-F238E27FC236}">
                <a16:creationId xmlns:a16="http://schemas.microsoft.com/office/drawing/2014/main" id="{7D8593D0-D7C9-4321-A0F9-23E7597E2F4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bwMode="ltGray">
          <a:xfrm>
            <a:off x="5453615" y="50801"/>
            <a:ext cx="6597966" cy="6597956"/>
          </a:xfrm>
          <a:prstGeom prst="rect">
            <a:avLst/>
          </a:prstGeom>
        </p:spPr>
      </p:pic>
    </p:spTree>
    <p:extLst>
      <p:ext uri="{BB962C8B-B14F-4D97-AF65-F5344CB8AC3E}">
        <p14:creationId xmlns:p14="http://schemas.microsoft.com/office/powerpoint/2010/main" val="27094929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3B75C-D853-4239-A405-0C0211A288DC}"/>
              </a:ext>
            </a:extLst>
          </p:cNvPr>
          <p:cNvSpPr>
            <a:spLocks noGrp="1"/>
          </p:cNvSpPr>
          <p:nvPr>
            <p:ph type="title"/>
          </p:nvPr>
        </p:nvSpPr>
        <p:spPr/>
        <p:txBody>
          <a:bodyPr/>
          <a:lstStyle/>
          <a:p>
            <a:r>
              <a:rPr lang="en-US"/>
              <a:t>Click to edit Master title style</a:t>
            </a:r>
            <a:endParaRPr lang="en-DK"/>
          </a:p>
        </p:txBody>
      </p:sp>
      <p:sp>
        <p:nvSpPr>
          <p:cNvPr id="3" name="Content Placeholder 2">
            <a:extLst>
              <a:ext uri="{FF2B5EF4-FFF2-40B4-BE49-F238E27FC236}">
                <a16:creationId xmlns:a16="http://schemas.microsoft.com/office/drawing/2014/main" id="{5B6D053C-4190-4343-AC65-5F5D91E6EE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Date Placeholder 3">
            <a:extLst>
              <a:ext uri="{FF2B5EF4-FFF2-40B4-BE49-F238E27FC236}">
                <a16:creationId xmlns:a16="http://schemas.microsoft.com/office/drawing/2014/main" id="{C8E858EA-2AA6-42B7-9B94-2937806D4B2F}"/>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5" name="Footer Placeholder 4">
            <a:extLst>
              <a:ext uri="{FF2B5EF4-FFF2-40B4-BE49-F238E27FC236}">
                <a16:creationId xmlns:a16="http://schemas.microsoft.com/office/drawing/2014/main" id="{22942F37-AD91-443B-B50C-D8BE444335B2}"/>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E460DAAE-BCFD-4FA6-92A7-DC88E47F92BB}"/>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36624714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Pr>
        <a:solidFill>
          <a:srgbClr val="EAE4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1D9633D-0250-45DF-8C52-8A5F894D7FA7}"/>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pic>
        <p:nvPicPr>
          <p:cNvPr id="6" name="Picture 5" descr="Logo&#10;&#10;Description automatically generated with medium confidence">
            <a:extLst>
              <a:ext uri="{FF2B5EF4-FFF2-40B4-BE49-F238E27FC236}">
                <a16:creationId xmlns:a16="http://schemas.microsoft.com/office/drawing/2014/main" id="{D9214802-33BD-472E-84C0-CBCD65AD4E6E}"/>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8257961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tan">
    <p:bg>
      <p:bgPr>
        <a:solidFill>
          <a:srgbClr val="EAE4DC"/>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Picture 6" descr="Logo&#10;&#10;Description automatically generated with medium confidence">
            <a:extLst>
              <a:ext uri="{FF2B5EF4-FFF2-40B4-BE49-F238E27FC236}">
                <a16:creationId xmlns:a16="http://schemas.microsoft.com/office/drawing/2014/main" id="{F4838EB7-9B13-4ACB-97C0-51BAB78757B4}"/>
              </a:ext>
            </a:extLst>
          </p:cNvPr>
          <p:cNvPicPr>
            <a:picLocks noChangeAspect="1"/>
          </p:cNvPicPr>
          <p:nvPr userDrawn="1"/>
        </p:nvPicPr>
        <p:blipFill rotWithShape="1">
          <a:blip r:embed="rId2"/>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22705502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genda 1">
    <p:bg>
      <p:bgPr>
        <a:solidFill>
          <a:srgbClr val="EAE4DC"/>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614E108-2258-4959-A182-798030A0C286}"/>
              </a:ext>
            </a:extLst>
          </p:cNvPr>
          <p:cNvSpPr/>
          <p:nvPr userDrawn="1"/>
        </p:nvSpPr>
        <p:spPr bwMode="auto">
          <a:xfrm>
            <a:off x="0" y="0"/>
            <a:ext cx="3556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3152001"/>
            <a:ext cx="2053337" cy="553998"/>
          </a:xfrm>
        </p:spPr>
        <p:txBody>
          <a:bodyPr/>
          <a:lstStyle>
            <a:lvl1pPr>
              <a:defRPr>
                <a:solidFill>
                  <a:schemeClr val="bg1"/>
                </a:solidFill>
              </a:defRPr>
            </a:lvl1pPr>
          </a:lstStyle>
          <a:p>
            <a:r>
              <a:rPr lang="en-US" dirty="0"/>
              <a:t>Agenda</a:t>
            </a:r>
          </a:p>
        </p:txBody>
      </p:sp>
      <p:sp>
        <p:nvSpPr>
          <p:cNvPr id="4" name="Text Placeholder 3"/>
          <p:cNvSpPr>
            <a:spLocks noGrp="1"/>
          </p:cNvSpPr>
          <p:nvPr>
            <p:ph type="body" sz="quarter" idx="10"/>
          </p:nvPr>
        </p:nvSpPr>
        <p:spPr>
          <a:xfrm>
            <a:off x="4165600" y="2604159"/>
            <a:ext cx="5212080" cy="1649682"/>
          </a:xfrm>
        </p:spPr>
        <p:txBody>
          <a:bodyPr wrap="square" anchor="ctr" anchorCtr="0">
            <a:spAutoFit/>
          </a:bodyPr>
          <a:lstStyle>
            <a:lvl1pPr marL="457200" indent="-457200">
              <a:spcBef>
                <a:spcPts val="1224"/>
              </a:spcBef>
              <a:buClr>
                <a:schemeClr val="tx1"/>
              </a:buClr>
              <a:buFont typeface="Arial" panose="020B0604020202020204" pitchFamily="34" charset="0"/>
              <a:buChar char="•"/>
              <a:defRPr sz="2800" b="0">
                <a:latin typeface="Segoe UI" panose="020B0502040204020203" pitchFamily="34" charset="0"/>
                <a:cs typeface="Segoe UI" panose="020B0502040204020203" pitchFamily="34" charset="0"/>
              </a:defRPr>
            </a:lvl1pPr>
            <a:lvl2pPr marL="598488" indent="-342900">
              <a:buFont typeface="Arial" panose="020B0604020202020204" pitchFamily="34" charset="0"/>
              <a:buChar char="•"/>
              <a:defRPr sz="2000" b="0"/>
            </a:lvl2pPr>
            <a:lvl3pPr marL="736600" indent="-285750">
              <a:buFont typeface="Arial" panose="020B0604020202020204" pitchFamily="34" charset="0"/>
              <a:buChar char="•"/>
              <a:tabLst/>
              <a:defRPr sz="1600" b="0"/>
            </a:lvl3pPr>
            <a:lvl4pPr marL="938212" indent="-285750">
              <a:buFont typeface="Arial" panose="020B0604020202020204" pitchFamily="34" charset="0"/>
              <a:buChar char="•"/>
              <a:defRPr sz="1400" b="0"/>
            </a:lvl4pPr>
            <a:lvl5pPr marL="1139825" indent="-285750">
              <a:buFont typeface="Arial" panose="020B0604020202020204" pitchFamily="34" charset="0"/>
              <a:buChar char="•"/>
              <a:tabLst/>
              <a:defRPr sz="1400" b="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5786801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0"/>
            <a:ext cx="12192000" cy="1208988"/>
          </a:xfrm>
          <a:prstGeom prst="rect">
            <a:avLst/>
          </a:prstGeom>
          <a:solidFill>
            <a:srgbClr val="EAE4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chemeClr val="accent2"/>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GB"/>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GB"/>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GB"/>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GB"/>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GB"/>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46416894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GB"/>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4917759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GB"/>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6523552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GB"/>
              <a:t>Click to edit Master title style</a:t>
            </a:r>
            <a:endParaRPr lang="en-US"/>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7357299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GB"/>
              <a:t>Click to edit Master title style</a:t>
            </a:r>
            <a:endParaRPr lang="en-US"/>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2507404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GB"/>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GB"/>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GB"/>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6853668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GB"/>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GB"/>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GB"/>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6170755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26243-5C1A-4FC0-A69A-9EF81ADB7C4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DK"/>
          </a:p>
        </p:txBody>
      </p:sp>
      <p:sp>
        <p:nvSpPr>
          <p:cNvPr id="3" name="Text Placeholder 2">
            <a:extLst>
              <a:ext uri="{FF2B5EF4-FFF2-40B4-BE49-F238E27FC236}">
                <a16:creationId xmlns:a16="http://schemas.microsoft.com/office/drawing/2014/main" id="{1B968414-5955-43DC-98A0-928F6FC460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33B08B-DC7D-402A-90D0-024D50BCAD01}"/>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5" name="Footer Placeholder 4">
            <a:extLst>
              <a:ext uri="{FF2B5EF4-FFF2-40B4-BE49-F238E27FC236}">
                <a16:creationId xmlns:a16="http://schemas.microsoft.com/office/drawing/2014/main" id="{746D8FCD-2B60-4858-BCD4-FCBFDE066DF1}"/>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05519237-7D17-4F99-8ED5-07EFB8BD516C}"/>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2324857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GB"/>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GB"/>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GB"/>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GB"/>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0362071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GB"/>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GB"/>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GB"/>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GB"/>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GB"/>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2734175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GB"/>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84051263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37116866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GB"/>
              <a:t>Click to edit Master title style</a:t>
            </a:r>
            <a:endParaRPr lang="en-US" dirty="0"/>
          </a:p>
        </p:txBody>
      </p:sp>
    </p:spTree>
    <p:extLst>
      <p:ext uri="{BB962C8B-B14F-4D97-AF65-F5344CB8AC3E}">
        <p14:creationId xmlns:p14="http://schemas.microsoft.com/office/powerpoint/2010/main" val="2015892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GB"/>
              <a:t>Click to edit Master title style</a:t>
            </a:r>
            <a:endParaRPr lang="en-US" dirty="0"/>
          </a:p>
        </p:txBody>
      </p:sp>
    </p:spTree>
    <p:extLst>
      <p:ext uri="{BB962C8B-B14F-4D97-AF65-F5344CB8AC3E}">
        <p14:creationId xmlns:p14="http://schemas.microsoft.com/office/powerpoint/2010/main" val="41831488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GB"/>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97508411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GB"/>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4648687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796003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GB"/>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376131375"/>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64A77-4B78-4563-83B3-1D6314735A48}"/>
              </a:ext>
            </a:extLst>
          </p:cNvPr>
          <p:cNvSpPr>
            <a:spLocks noGrp="1"/>
          </p:cNvSpPr>
          <p:nvPr>
            <p:ph type="title"/>
          </p:nvPr>
        </p:nvSpPr>
        <p:spPr/>
        <p:txBody>
          <a:bodyPr/>
          <a:lstStyle/>
          <a:p>
            <a:r>
              <a:rPr lang="en-US"/>
              <a:t>Click to edit Master title style</a:t>
            </a:r>
            <a:endParaRPr lang="en-DK"/>
          </a:p>
        </p:txBody>
      </p:sp>
      <p:sp>
        <p:nvSpPr>
          <p:cNvPr id="3" name="Content Placeholder 2">
            <a:extLst>
              <a:ext uri="{FF2B5EF4-FFF2-40B4-BE49-F238E27FC236}">
                <a16:creationId xmlns:a16="http://schemas.microsoft.com/office/drawing/2014/main" id="{3F2FD499-2270-4456-B890-9C5A7B3F92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Content Placeholder 3">
            <a:extLst>
              <a:ext uri="{FF2B5EF4-FFF2-40B4-BE49-F238E27FC236}">
                <a16:creationId xmlns:a16="http://schemas.microsoft.com/office/drawing/2014/main" id="{E28A1DA0-371A-453C-A1EC-E7817FAA31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5" name="Date Placeholder 4">
            <a:extLst>
              <a:ext uri="{FF2B5EF4-FFF2-40B4-BE49-F238E27FC236}">
                <a16:creationId xmlns:a16="http://schemas.microsoft.com/office/drawing/2014/main" id="{8EFCD7F6-8A5F-43C1-B970-5E362C28F0CD}"/>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6" name="Footer Placeholder 5">
            <a:extLst>
              <a:ext uri="{FF2B5EF4-FFF2-40B4-BE49-F238E27FC236}">
                <a16:creationId xmlns:a16="http://schemas.microsoft.com/office/drawing/2014/main" id="{8EF449CB-C2EB-46D0-A383-A3ECC7A7B9C4}"/>
              </a:ext>
            </a:extLst>
          </p:cNvPr>
          <p:cNvSpPr>
            <a:spLocks noGrp="1"/>
          </p:cNvSpPr>
          <p:nvPr>
            <p:ph type="ftr" sz="quarter" idx="11"/>
          </p:nvPr>
        </p:nvSpPr>
        <p:spPr/>
        <p:txBody>
          <a:bodyPr/>
          <a:lstStyle/>
          <a:p>
            <a:endParaRPr lang="en-DK"/>
          </a:p>
        </p:txBody>
      </p:sp>
      <p:sp>
        <p:nvSpPr>
          <p:cNvPr id="7" name="Slide Number Placeholder 6">
            <a:extLst>
              <a:ext uri="{FF2B5EF4-FFF2-40B4-BE49-F238E27FC236}">
                <a16:creationId xmlns:a16="http://schemas.microsoft.com/office/drawing/2014/main" id="{3292572B-0F7D-4115-A335-86A6CBAB58AE}"/>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57319128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98727100"/>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704490490"/>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GB"/>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1559119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GB"/>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5828706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GB"/>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GB"/>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GB"/>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3060816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GB"/>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GB"/>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GB"/>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GB"/>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6367712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GB"/>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GB"/>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GB"/>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GB"/>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GB"/>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22945011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GB"/>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GB"/>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GB"/>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22998193"/>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GB"/>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GB"/>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GB"/>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GB"/>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5457903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GB"/>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GB"/>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GB"/>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GB"/>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GB"/>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0626028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1D59A-1FC8-4036-9006-1AEAED7A1823}"/>
              </a:ext>
            </a:extLst>
          </p:cNvPr>
          <p:cNvSpPr>
            <a:spLocks noGrp="1"/>
          </p:cNvSpPr>
          <p:nvPr>
            <p:ph type="title"/>
          </p:nvPr>
        </p:nvSpPr>
        <p:spPr>
          <a:xfrm>
            <a:off x="839788" y="365125"/>
            <a:ext cx="10515600" cy="1325563"/>
          </a:xfrm>
        </p:spPr>
        <p:txBody>
          <a:bodyPr/>
          <a:lstStyle/>
          <a:p>
            <a:r>
              <a:rPr lang="en-US"/>
              <a:t>Click to edit Master title style</a:t>
            </a:r>
            <a:endParaRPr lang="en-DK"/>
          </a:p>
        </p:txBody>
      </p:sp>
      <p:sp>
        <p:nvSpPr>
          <p:cNvPr id="3" name="Text Placeholder 2">
            <a:extLst>
              <a:ext uri="{FF2B5EF4-FFF2-40B4-BE49-F238E27FC236}">
                <a16:creationId xmlns:a16="http://schemas.microsoft.com/office/drawing/2014/main" id="{FF95631E-0565-4E6C-9E97-EE590281DE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475843-BC24-4B9D-94ED-0716B35688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5" name="Text Placeholder 4">
            <a:extLst>
              <a:ext uri="{FF2B5EF4-FFF2-40B4-BE49-F238E27FC236}">
                <a16:creationId xmlns:a16="http://schemas.microsoft.com/office/drawing/2014/main" id="{CEB18595-96EB-4F58-93D0-A226F84380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4EB0F0-6CB4-40F4-A484-8EB50F4B57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7" name="Date Placeholder 6">
            <a:extLst>
              <a:ext uri="{FF2B5EF4-FFF2-40B4-BE49-F238E27FC236}">
                <a16:creationId xmlns:a16="http://schemas.microsoft.com/office/drawing/2014/main" id="{E5509E72-CA35-447E-B309-40DF4D3C418C}"/>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8" name="Footer Placeholder 7">
            <a:extLst>
              <a:ext uri="{FF2B5EF4-FFF2-40B4-BE49-F238E27FC236}">
                <a16:creationId xmlns:a16="http://schemas.microsoft.com/office/drawing/2014/main" id="{E8FD77C5-8081-4E5D-99D3-7154BA72F7F7}"/>
              </a:ext>
            </a:extLst>
          </p:cNvPr>
          <p:cNvSpPr>
            <a:spLocks noGrp="1"/>
          </p:cNvSpPr>
          <p:nvPr>
            <p:ph type="ftr" sz="quarter" idx="11"/>
          </p:nvPr>
        </p:nvSpPr>
        <p:spPr/>
        <p:txBody>
          <a:bodyPr/>
          <a:lstStyle/>
          <a:p>
            <a:endParaRPr lang="en-DK"/>
          </a:p>
        </p:txBody>
      </p:sp>
      <p:sp>
        <p:nvSpPr>
          <p:cNvPr id="9" name="Slide Number Placeholder 8">
            <a:extLst>
              <a:ext uri="{FF2B5EF4-FFF2-40B4-BE49-F238E27FC236}">
                <a16:creationId xmlns:a16="http://schemas.microsoft.com/office/drawing/2014/main" id="{04BB2099-68AF-47EE-9F0A-E15B4587EA8C}"/>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134696244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GB"/>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GB"/>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GB"/>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GB"/>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GB"/>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GB"/>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7041626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GB"/>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GB"/>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GB"/>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GB"/>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4013416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GB"/>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GB"/>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GB"/>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GB"/>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GB"/>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6198981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GB"/>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GB"/>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GB"/>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GB"/>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GB"/>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GB"/>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626630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GB"/>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597620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GB"/>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1794071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GB"/>
              <a:t>Click to edit Master text styles</a:t>
            </a:r>
          </a:p>
        </p:txBody>
      </p:sp>
    </p:spTree>
    <p:extLst>
      <p:ext uri="{BB962C8B-B14F-4D97-AF65-F5344CB8AC3E}">
        <p14:creationId xmlns:p14="http://schemas.microsoft.com/office/powerpoint/2010/main" val="7673708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GB"/>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GB"/>
              <a:t>Click to edit Master text styles</a:t>
            </a:r>
          </a:p>
        </p:txBody>
      </p:sp>
    </p:spTree>
    <p:extLst>
      <p:ext uri="{BB962C8B-B14F-4D97-AF65-F5344CB8AC3E}">
        <p14:creationId xmlns:p14="http://schemas.microsoft.com/office/powerpoint/2010/main" val="410268971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GB"/>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0317720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GB"/>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93624778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DA463-D98B-48BD-BABE-D0B7A4046698}"/>
              </a:ext>
            </a:extLst>
          </p:cNvPr>
          <p:cNvSpPr>
            <a:spLocks noGrp="1"/>
          </p:cNvSpPr>
          <p:nvPr>
            <p:ph type="title"/>
          </p:nvPr>
        </p:nvSpPr>
        <p:spPr/>
        <p:txBody>
          <a:bodyPr/>
          <a:lstStyle/>
          <a:p>
            <a:r>
              <a:rPr lang="en-US"/>
              <a:t>Click to edit Master title style</a:t>
            </a:r>
            <a:endParaRPr lang="en-DK"/>
          </a:p>
        </p:txBody>
      </p:sp>
      <p:sp>
        <p:nvSpPr>
          <p:cNvPr id="3" name="Date Placeholder 2">
            <a:extLst>
              <a:ext uri="{FF2B5EF4-FFF2-40B4-BE49-F238E27FC236}">
                <a16:creationId xmlns:a16="http://schemas.microsoft.com/office/drawing/2014/main" id="{869D1001-F4DA-46FE-95A5-5D2F435274C0}"/>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4" name="Footer Placeholder 3">
            <a:extLst>
              <a:ext uri="{FF2B5EF4-FFF2-40B4-BE49-F238E27FC236}">
                <a16:creationId xmlns:a16="http://schemas.microsoft.com/office/drawing/2014/main" id="{92F0DB7D-F724-4984-9667-9AF5E90288BD}"/>
              </a:ext>
            </a:extLst>
          </p:cNvPr>
          <p:cNvSpPr>
            <a:spLocks noGrp="1"/>
          </p:cNvSpPr>
          <p:nvPr>
            <p:ph type="ftr" sz="quarter" idx="11"/>
          </p:nvPr>
        </p:nvSpPr>
        <p:spPr/>
        <p:txBody>
          <a:bodyPr/>
          <a:lstStyle/>
          <a:p>
            <a:endParaRPr lang="en-DK"/>
          </a:p>
        </p:txBody>
      </p:sp>
      <p:sp>
        <p:nvSpPr>
          <p:cNvPr id="5" name="Slide Number Placeholder 4">
            <a:extLst>
              <a:ext uri="{FF2B5EF4-FFF2-40B4-BE49-F238E27FC236}">
                <a16:creationId xmlns:a16="http://schemas.microsoft.com/office/drawing/2014/main" id="{2C13C552-7E0A-4731-A4C3-CEDAF75B22BF}"/>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180521727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47496500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1488455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38375" y="1033463"/>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Quote text</a:t>
            </a:r>
          </a:p>
        </p:txBody>
      </p:sp>
      <p:sp>
        <p:nvSpPr>
          <p:cNvPr id="5" name="Text Placeholder 4"/>
          <p:cNvSpPr>
            <a:spLocks noGrp="1"/>
          </p:cNvSpPr>
          <p:nvPr>
            <p:ph type="body" sz="quarter" idx="12" hasCustomPrompt="1"/>
          </p:nvPr>
        </p:nvSpPr>
        <p:spPr>
          <a:xfrm>
            <a:off x="2238375" y="4424994"/>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2238375" y="4831394"/>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Company or position</a:t>
            </a:r>
          </a:p>
        </p:txBody>
      </p:sp>
      <p:sp>
        <p:nvSpPr>
          <p:cNvPr id="12" name="Freeform: Shape 11">
            <a:extLst>
              <a:ext uri="{FF2B5EF4-FFF2-40B4-BE49-F238E27FC236}">
                <a16:creationId xmlns:a16="http://schemas.microsoft.com/office/drawing/2014/main" id="{B7906C05-2D3A-4EE1-8C05-624CD0DA8D38}"/>
              </a:ext>
            </a:extLst>
          </p:cNvPr>
          <p:cNvSpPr>
            <a:spLocks/>
          </p:cNvSpPr>
          <p:nvPr userDrawn="1"/>
        </p:nvSpPr>
        <p:spPr bwMode="auto">
          <a:xfrm>
            <a:off x="569912" y="1047750"/>
            <a:ext cx="1270000" cy="1133475"/>
          </a:xfrm>
          <a:custGeom>
            <a:avLst/>
            <a:gdLst>
              <a:gd name="connsiteX0" fmla="*/ 730250 w 1270000"/>
              <a:gd name="connsiteY0" fmla="*/ 0 h 1133475"/>
              <a:gd name="connsiteX1" fmla="*/ 1270000 w 1270000"/>
              <a:gd name="connsiteY1" fmla="*/ 0 h 1133475"/>
              <a:gd name="connsiteX2" fmla="*/ 1270000 w 1270000"/>
              <a:gd name="connsiteY2" fmla="*/ 566949 h 1133475"/>
              <a:gd name="connsiteX3" fmla="*/ 1029312 w 1270000"/>
              <a:gd name="connsiteY3" fmla="*/ 566949 h 1133475"/>
              <a:gd name="connsiteX4" fmla="*/ 1085148 w 1270000"/>
              <a:gd name="connsiteY4" fmla="*/ 773266 h 1133475"/>
              <a:gd name="connsiteX5" fmla="*/ 1270000 w 1270000"/>
              <a:gd name="connsiteY5" fmla="*/ 865432 h 1133475"/>
              <a:gd name="connsiteX6" fmla="*/ 1270000 w 1270000"/>
              <a:gd name="connsiteY6" fmla="*/ 1133475 h 1133475"/>
              <a:gd name="connsiteX7" fmla="*/ 988281 w 1270000"/>
              <a:gd name="connsiteY7" fmla="*/ 1045537 h 1133475"/>
              <a:gd name="connsiteX8" fmla="*/ 825425 w 1270000"/>
              <a:gd name="connsiteY8" fmla="*/ 897986 h 1133475"/>
              <a:gd name="connsiteX9" fmla="*/ 749285 w 1270000"/>
              <a:gd name="connsiteY9" fmla="*/ 702239 h 1133475"/>
              <a:gd name="connsiteX10" fmla="*/ 730250 w 1270000"/>
              <a:gd name="connsiteY10" fmla="*/ 471401 h 1133475"/>
              <a:gd name="connsiteX11" fmla="*/ 0 w 1270000"/>
              <a:gd name="connsiteY11" fmla="*/ 0 h 1133475"/>
              <a:gd name="connsiteX12" fmla="*/ 538163 w 1270000"/>
              <a:gd name="connsiteY12" fmla="*/ 0 h 1133475"/>
              <a:gd name="connsiteX13" fmla="*/ 538163 w 1270000"/>
              <a:gd name="connsiteY13" fmla="*/ 566949 h 1133475"/>
              <a:gd name="connsiteX14" fmla="*/ 297283 w 1270000"/>
              <a:gd name="connsiteY14" fmla="*/ 566949 h 1133475"/>
              <a:gd name="connsiteX15" fmla="*/ 353262 w 1270000"/>
              <a:gd name="connsiteY15" fmla="*/ 773266 h 1133475"/>
              <a:gd name="connsiteX16" fmla="*/ 538163 w 1270000"/>
              <a:gd name="connsiteY16" fmla="*/ 865432 h 1133475"/>
              <a:gd name="connsiteX17" fmla="*/ 538163 w 1270000"/>
              <a:gd name="connsiteY17" fmla="*/ 1133475 h 1133475"/>
              <a:gd name="connsiteX18" fmla="*/ 256147 w 1270000"/>
              <a:gd name="connsiteY18" fmla="*/ 1045537 h 1133475"/>
              <a:gd name="connsiteX19" fmla="*/ 92875 w 1270000"/>
              <a:gd name="connsiteY19" fmla="*/ 897986 h 1133475"/>
              <a:gd name="connsiteX20" fmla="*/ 16539 w 1270000"/>
              <a:gd name="connsiteY20" fmla="*/ 702239 h 1133475"/>
              <a:gd name="connsiteX21" fmla="*/ 0 w 1270000"/>
              <a:gd name="connsiteY21" fmla="*/ 563144 h 113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70000" h="1133475">
                <a:moveTo>
                  <a:pt x="730250" y="0"/>
                </a:moveTo>
                <a:lnTo>
                  <a:pt x="1270000" y="0"/>
                </a:lnTo>
                <a:lnTo>
                  <a:pt x="1270000" y="566949"/>
                </a:lnTo>
                <a:lnTo>
                  <a:pt x="1029312" y="566949"/>
                </a:lnTo>
                <a:cubicBezTo>
                  <a:pt x="1029312" y="656156"/>
                  <a:pt x="1050039" y="721687"/>
                  <a:pt x="1085148" y="773266"/>
                </a:cubicBezTo>
                <a:cubicBezTo>
                  <a:pt x="1120258" y="824422"/>
                  <a:pt x="1182016" y="855285"/>
                  <a:pt x="1270000" y="865432"/>
                </a:cubicBezTo>
                <a:lnTo>
                  <a:pt x="1270000" y="1133475"/>
                </a:lnTo>
                <a:cubicBezTo>
                  <a:pt x="1152406" y="1114873"/>
                  <a:pt x="1058499" y="1085701"/>
                  <a:pt x="988281" y="1045537"/>
                </a:cubicBezTo>
                <a:cubicBezTo>
                  <a:pt x="918063" y="1005795"/>
                  <a:pt x="863496" y="956330"/>
                  <a:pt x="825425" y="897986"/>
                </a:cubicBezTo>
                <a:cubicBezTo>
                  <a:pt x="787355" y="839220"/>
                  <a:pt x="761975" y="774112"/>
                  <a:pt x="749285" y="702239"/>
                </a:cubicBezTo>
                <a:cubicBezTo>
                  <a:pt x="736595" y="630366"/>
                  <a:pt x="730250" y="553420"/>
                  <a:pt x="730250" y="471401"/>
                </a:cubicBezTo>
                <a:close/>
                <a:moveTo>
                  <a:pt x="0" y="0"/>
                </a:moveTo>
                <a:lnTo>
                  <a:pt x="538163" y="0"/>
                </a:lnTo>
                <a:lnTo>
                  <a:pt x="538163" y="566949"/>
                </a:lnTo>
                <a:lnTo>
                  <a:pt x="297283" y="566949"/>
                </a:lnTo>
                <a:cubicBezTo>
                  <a:pt x="297283" y="655310"/>
                  <a:pt x="317639" y="721687"/>
                  <a:pt x="353262" y="773266"/>
                </a:cubicBezTo>
                <a:cubicBezTo>
                  <a:pt x="388461" y="824422"/>
                  <a:pt x="449954" y="855285"/>
                  <a:pt x="538163" y="865432"/>
                </a:cubicBezTo>
                <a:lnTo>
                  <a:pt x="538163" y="1133475"/>
                </a:lnTo>
                <a:cubicBezTo>
                  <a:pt x="420692" y="1114873"/>
                  <a:pt x="326545" y="1085701"/>
                  <a:pt x="256147" y="1045537"/>
                </a:cubicBezTo>
                <a:cubicBezTo>
                  <a:pt x="185325" y="1005795"/>
                  <a:pt x="131042" y="956330"/>
                  <a:pt x="92875" y="897986"/>
                </a:cubicBezTo>
                <a:cubicBezTo>
                  <a:pt x="54707" y="839220"/>
                  <a:pt x="29262" y="774112"/>
                  <a:pt x="16539" y="702239"/>
                </a:cubicBezTo>
                <a:cubicBezTo>
                  <a:pt x="8482" y="657847"/>
                  <a:pt x="2969" y="611341"/>
                  <a:pt x="0" y="563144"/>
                </a:cubicBezTo>
                <a:close/>
              </a:path>
            </a:pathLst>
          </a:custGeom>
          <a:gradFill>
            <a:gsLst>
              <a:gs pos="0">
                <a:srgbClr val="50E6FF"/>
              </a:gs>
              <a:gs pos="100000">
                <a:srgbClr val="D59DFF"/>
              </a:gs>
            </a:gsLst>
            <a:lin ang="2400000" scaled="0"/>
          </a:gradFill>
          <a:ln>
            <a:noFill/>
            <a:headEnd type="none" w="med" len="med"/>
            <a:tailEnd type="none" w="med" len="med"/>
          </a:ln>
          <a:effectLst>
            <a:outerShdw blurRad="355600" dist="190500" dir="5400000" sx="101000" sy="101000" algn="ctr" rotWithShape="0">
              <a:srgbClr val="000000">
                <a:alpha val="27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a:solidFill>
                <a:srgbClr val="FFFFFF"/>
              </a:solidFill>
              <a:cs typeface="Segoe UI" pitchFamily="34" charset="0"/>
            </a:endParaRPr>
          </a:p>
        </p:txBody>
      </p:sp>
    </p:spTree>
    <p:extLst>
      <p:ext uri="{BB962C8B-B14F-4D97-AF65-F5344CB8AC3E}">
        <p14:creationId xmlns:p14="http://schemas.microsoft.com/office/powerpoint/2010/main" val="25552834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Quote ocea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36787" y="1030655"/>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Quote text</a:t>
            </a:r>
          </a:p>
        </p:txBody>
      </p:sp>
      <p:sp>
        <p:nvSpPr>
          <p:cNvPr id="5" name="Text Placeholder 4"/>
          <p:cNvSpPr>
            <a:spLocks noGrp="1"/>
          </p:cNvSpPr>
          <p:nvPr>
            <p:ph type="body" sz="quarter" idx="12" hasCustomPrompt="1"/>
          </p:nvPr>
        </p:nvSpPr>
        <p:spPr>
          <a:xfrm>
            <a:off x="2236787" y="44221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2236787" y="48285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Company or position</a:t>
            </a:r>
          </a:p>
        </p:txBody>
      </p:sp>
      <p:pic>
        <p:nvPicPr>
          <p:cNvPr id="6" name="Picture 5">
            <a:extLst>
              <a:ext uri="{FF2B5EF4-FFF2-40B4-BE49-F238E27FC236}">
                <a16:creationId xmlns:a16="http://schemas.microsoft.com/office/drawing/2014/main" id="{E48B7899-CB4D-47CD-A953-8FAD549121F1}"/>
              </a:ext>
            </a:extLst>
          </p:cNvPr>
          <p:cNvPicPr>
            <a:picLocks noChangeAspect="1"/>
          </p:cNvPicPr>
          <p:nvPr userDrawn="1"/>
        </p:nvPicPr>
        <p:blipFill>
          <a:blip r:embed="rId2"/>
          <a:stretch>
            <a:fillRect/>
          </a:stretch>
        </p:blipFill>
        <p:spPr bwMode="black">
          <a:xfrm>
            <a:off x="549201" y="1033463"/>
            <a:ext cx="1555824" cy="1392940"/>
          </a:xfrm>
          <a:prstGeom prst="rect">
            <a:avLst/>
          </a:prstGeom>
        </p:spPr>
      </p:pic>
    </p:spTree>
    <p:extLst>
      <p:ext uri="{BB962C8B-B14F-4D97-AF65-F5344CB8AC3E}">
        <p14:creationId xmlns:p14="http://schemas.microsoft.com/office/powerpoint/2010/main" val="4103572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Quote violet">
    <p:bg>
      <p:bgPr>
        <a:solidFill>
          <a:schemeClr val="accent2"/>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6B4EC0E-1A04-488E-9DE2-3E485E0F7BD5}"/>
              </a:ext>
            </a:extLst>
          </p:cNvPr>
          <p:cNvSpPr>
            <a:spLocks noGrp="1"/>
          </p:cNvSpPr>
          <p:nvPr>
            <p:ph type="title" hasCustomPrompt="1"/>
          </p:nvPr>
        </p:nvSpPr>
        <p:spPr>
          <a:xfrm>
            <a:off x="2236787" y="1030655"/>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Quote text</a:t>
            </a:r>
          </a:p>
        </p:txBody>
      </p:sp>
      <p:sp>
        <p:nvSpPr>
          <p:cNvPr id="9" name="Text Placeholder 4">
            <a:extLst>
              <a:ext uri="{FF2B5EF4-FFF2-40B4-BE49-F238E27FC236}">
                <a16:creationId xmlns:a16="http://schemas.microsoft.com/office/drawing/2014/main" id="{FCC19D23-D1E4-4510-8049-F818AF4AC73B}"/>
              </a:ext>
            </a:extLst>
          </p:cNvPr>
          <p:cNvSpPr>
            <a:spLocks noGrp="1"/>
          </p:cNvSpPr>
          <p:nvPr>
            <p:ph type="body" sz="quarter" idx="12" hasCustomPrompt="1"/>
          </p:nvPr>
        </p:nvSpPr>
        <p:spPr>
          <a:xfrm>
            <a:off x="2236787" y="44221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Name</a:t>
            </a:r>
          </a:p>
        </p:txBody>
      </p:sp>
      <p:sp>
        <p:nvSpPr>
          <p:cNvPr id="10" name="Text Placeholder 4">
            <a:extLst>
              <a:ext uri="{FF2B5EF4-FFF2-40B4-BE49-F238E27FC236}">
                <a16:creationId xmlns:a16="http://schemas.microsoft.com/office/drawing/2014/main" id="{9C33B5F3-01CE-4749-9431-1FBF746009EB}"/>
              </a:ext>
            </a:extLst>
          </p:cNvPr>
          <p:cNvSpPr>
            <a:spLocks noGrp="1"/>
          </p:cNvSpPr>
          <p:nvPr>
            <p:ph type="body" sz="quarter" idx="13" hasCustomPrompt="1"/>
          </p:nvPr>
        </p:nvSpPr>
        <p:spPr>
          <a:xfrm>
            <a:off x="2236787" y="48285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Company or position</a:t>
            </a:r>
          </a:p>
        </p:txBody>
      </p:sp>
      <p:pic>
        <p:nvPicPr>
          <p:cNvPr id="6" name="Picture 5">
            <a:extLst>
              <a:ext uri="{FF2B5EF4-FFF2-40B4-BE49-F238E27FC236}">
                <a16:creationId xmlns:a16="http://schemas.microsoft.com/office/drawing/2014/main" id="{350AB3FA-3405-4169-9479-480C4E8FE5D9}"/>
              </a:ext>
            </a:extLst>
          </p:cNvPr>
          <p:cNvPicPr>
            <a:picLocks noChangeAspect="1"/>
          </p:cNvPicPr>
          <p:nvPr userDrawn="1"/>
        </p:nvPicPr>
        <p:blipFill>
          <a:blip r:embed="rId2"/>
          <a:stretch>
            <a:fillRect/>
          </a:stretch>
        </p:blipFill>
        <p:spPr bwMode="black">
          <a:xfrm>
            <a:off x="549201" y="1033463"/>
            <a:ext cx="1555824" cy="1392940"/>
          </a:xfrm>
          <a:prstGeom prst="rect">
            <a:avLst/>
          </a:prstGeom>
        </p:spPr>
      </p:pic>
    </p:spTree>
    <p:extLst>
      <p:ext uri="{BB962C8B-B14F-4D97-AF65-F5344CB8AC3E}">
        <p14:creationId xmlns:p14="http://schemas.microsoft.com/office/powerpoint/2010/main" val="1169298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Alternate quote">
    <p:bg>
      <p:bgPr>
        <a:solidFill>
          <a:srgbClr val="EAE4DC"/>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78741-2E92-4352-847E-7E79AA3BEDE7}"/>
              </a:ext>
            </a:extLst>
          </p:cNvPr>
          <p:cNvSpPr/>
          <p:nvPr userDrawn="1"/>
        </p:nvSpPr>
        <p:spPr bwMode="auto">
          <a:xfrm>
            <a:off x="0" y="0"/>
            <a:ext cx="4064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40156270-9C86-4171-BEB2-C0F0D7A6B76A}"/>
              </a:ext>
            </a:extLst>
          </p:cNvPr>
          <p:cNvSpPr/>
          <p:nvPr userDrawn="1"/>
        </p:nvSpPr>
        <p:spPr bwMode="auto">
          <a:xfrm>
            <a:off x="1066800" y="1623526"/>
            <a:ext cx="10540999" cy="4217537"/>
          </a:xfrm>
          <a:prstGeom prst="rect">
            <a:avLst/>
          </a:prstGeom>
          <a:solidFill>
            <a:schemeClr val="bg1"/>
          </a:solidFill>
          <a:ln>
            <a:noFill/>
            <a:headEnd type="none" w="med" len="med"/>
            <a:tailEnd type="none" w="med" len="med"/>
          </a:ln>
          <a:effectLst>
            <a:outerShdw blurRad="355600" dist="190500" dir="5400000" sx="101000" sy="101000" algn="ctr" rotWithShape="0">
              <a:srgbClr val="000000">
                <a:alpha val="11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1066801" y="2191554"/>
            <a:ext cx="10058399" cy="2195395"/>
          </a:xfrm>
          <a:noFill/>
        </p:spPr>
        <p:txBody>
          <a:bodyPr wrap="square" lIns="457200" tIns="0" rIns="182880" bIns="0" anchor="b" anchorCtr="0">
            <a:normAutofit/>
          </a:bodyPr>
          <a:lstStyle>
            <a:lvl1pPr algn="l" defTabSz="932742" rtl="0" eaLnBrk="1" latinLnBrk="0" hangingPunct="1">
              <a:lnSpc>
                <a:spcPct val="90000"/>
              </a:lnSpc>
              <a:spcBef>
                <a:spcPct val="0"/>
              </a:spcBef>
              <a:buNone/>
              <a:defRPr lang="en-US" sz="2800" b="0" kern="1200" cap="none" spc="-50" baseline="0" dirty="0">
                <a:ln w="3175">
                  <a:noFill/>
                </a:ln>
                <a:solidFill>
                  <a:schemeClr val="tx1"/>
                </a:solidFill>
                <a:effectLst/>
                <a:latin typeface="+mj-lt"/>
                <a:ea typeface="+mn-ea"/>
                <a:cs typeface="Segoe UI" pitchFamily="34" charset="0"/>
              </a:defRPr>
            </a:lvl1pPr>
          </a:lstStyle>
          <a:p>
            <a:r>
              <a:rPr lang="en-US" dirty="0"/>
              <a:t>Quote text</a:t>
            </a:r>
          </a:p>
        </p:txBody>
      </p:sp>
      <p:sp>
        <p:nvSpPr>
          <p:cNvPr id="5" name="Text Placeholder 4"/>
          <p:cNvSpPr>
            <a:spLocks noGrp="1"/>
          </p:cNvSpPr>
          <p:nvPr>
            <p:ph type="body" sz="quarter" idx="12" hasCustomPrompt="1"/>
          </p:nvPr>
        </p:nvSpPr>
        <p:spPr>
          <a:xfrm>
            <a:off x="1066801" y="4705389"/>
            <a:ext cx="10056883" cy="338554"/>
          </a:xfrm>
          <a:noFill/>
        </p:spPr>
        <p:txBody>
          <a:bodyPr wrap="square" lIns="457200" tIns="0" rIns="18288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1066801" y="5111789"/>
            <a:ext cx="10056882" cy="338554"/>
          </a:xfrm>
          <a:noFill/>
        </p:spPr>
        <p:txBody>
          <a:bodyPr wrap="square" lIns="457200" tIns="0" rIns="18288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Company or position</a:t>
            </a:r>
          </a:p>
        </p:txBody>
      </p:sp>
      <p:sp>
        <p:nvSpPr>
          <p:cNvPr id="12" name="Rectangle 11">
            <a:extLst>
              <a:ext uri="{FF2B5EF4-FFF2-40B4-BE49-F238E27FC236}">
                <a16:creationId xmlns:a16="http://schemas.microsoft.com/office/drawing/2014/main" id="{B5CAA7F6-8C5E-4C0C-9380-3938313CCE9B}"/>
              </a:ext>
            </a:extLst>
          </p:cNvPr>
          <p:cNvSpPr/>
          <p:nvPr userDrawn="1"/>
        </p:nvSpPr>
        <p:spPr bwMode="auto">
          <a:xfrm>
            <a:off x="584200" y="866944"/>
            <a:ext cx="1460500" cy="1463040"/>
          </a:xfrm>
          <a:prstGeom prst="rect">
            <a:avLst/>
          </a:prstGeom>
          <a:gradFill>
            <a:gsLst>
              <a:gs pos="1000">
                <a:srgbClr val="50E6FF">
                  <a:alpha val="90000"/>
                </a:srgbClr>
              </a:gs>
              <a:gs pos="100000">
                <a:srgbClr val="D59DFF">
                  <a:alpha val="90000"/>
                </a:srgbClr>
              </a:gs>
            </a:gsLst>
            <a:lin ang="2400000" scaled="0"/>
          </a:gradFill>
          <a:ln>
            <a:noFill/>
            <a:headEnd type="none" w="med" len="med"/>
            <a:tailEnd type="none" w="med" len="med"/>
          </a:ln>
          <a:effectLst>
            <a:outerShdw blurRad="355600" dist="190500" dir="5400000" sx="101000" sy="101000" algn="ctr" rotWithShape="0">
              <a:srgbClr val="000000">
                <a:alpha val="27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pic>
        <p:nvPicPr>
          <p:cNvPr id="14" name="Picture 13">
            <a:extLst>
              <a:ext uri="{FF2B5EF4-FFF2-40B4-BE49-F238E27FC236}">
                <a16:creationId xmlns:a16="http://schemas.microsoft.com/office/drawing/2014/main" id="{0D984DC6-2262-41BA-8742-20A3565F58FA}"/>
              </a:ext>
            </a:extLst>
          </p:cNvPr>
          <p:cNvPicPr>
            <a:picLocks noChangeAspect="1"/>
          </p:cNvPicPr>
          <p:nvPr userDrawn="1"/>
        </p:nvPicPr>
        <p:blipFill>
          <a:blip r:embed="rId2"/>
          <a:stretch>
            <a:fillRect/>
          </a:stretch>
        </p:blipFill>
        <p:spPr>
          <a:xfrm>
            <a:off x="862537" y="1222206"/>
            <a:ext cx="1079086" cy="969348"/>
          </a:xfrm>
          <a:prstGeom prst="rect">
            <a:avLst/>
          </a:prstGeom>
        </p:spPr>
      </p:pic>
    </p:spTree>
    <p:extLst>
      <p:ext uri="{BB962C8B-B14F-4D97-AF65-F5344CB8AC3E}">
        <p14:creationId xmlns:p14="http://schemas.microsoft.com/office/powerpoint/2010/main" val="15672137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7983931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mo slide ocea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40228046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mo slide viole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18696056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gradient 1">
    <p:bg>
      <p:bgPr>
        <a:gradFill>
          <a:gsLst>
            <a:gs pos="1000">
              <a:srgbClr val="50E6FF"/>
            </a:gs>
            <a:gs pos="99000">
              <a:schemeClr val="accent3"/>
            </a:gs>
          </a:gsLst>
          <a:lin ang="2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441303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43EF70-3093-4F7B-AC56-A7E0CA187CEE}"/>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3" name="Footer Placeholder 2">
            <a:extLst>
              <a:ext uri="{FF2B5EF4-FFF2-40B4-BE49-F238E27FC236}">
                <a16:creationId xmlns:a16="http://schemas.microsoft.com/office/drawing/2014/main" id="{12AE05D0-7AFE-4260-9E9E-8322899B05EC}"/>
              </a:ext>
            </a:extLst>
          </p:cNvPr>
          <p:cNvSpPr>
            <a:spLocks noGrp="1"/>
          </p:cNvSpPr>
          <p:nvPr>
            <p:ph type="ftr" sz="quarter" idx="11"/>
          </p:nvPr>
        </p:nvSpPr>
        <p:spPr/>
        <p:txBody>
          <a:bodyPr/>
          <a:lstStyle/>
          <a:p>
            <a:endParaRPr lang="en-DK"/>
          </a:p>
        </p:txBody>
      </p:sp>
      <p:sp>
        <p:nvSpPr>
          <p:cNvPr id="4" name="Slide Number Placeholder 3">
            <a:extLst>
              <a:ext uri="{FF2B5EF4-FFF2-40B4-BE49-F238E27FC236}">
                <a16:creationId xmlns:a16="http://schemas.microsoft.com/office/drawing/2014/main" id="{CDECA017-024D-42F2-B931-04C1C8D5AD8A}"/>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236997994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gradient 2">
    <p:bg>
      <p:bgPr>
        <a:gradFill>
          <a:gsLst>
            <a:gs pos="1000">
              <a:srgbClr val="FF9349"/>
            </a:gs>
            <a:gs pos="99000">
              <a:srgbClr val="D83B01"/>
            </a:gs>
          </a:gsLst>
          <a:lin ang="2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102917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gradient 3">
    <p:bg>
      <p:bgPr>
        <a:gradFill>
          <a:gsLst>
            <a:gs pos="99000">
              <a:srgbClr val="831490"/>
            </a:gs>
            <a:gs pos="1000">
              <a:srgbClr val="D59DFF"/>
            </a:gs>
          </a:gsLst>
          <a:lin ang="2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3839472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graphic 1">
    <p:bg>
      <p:bgRef idx="1001">
        <a:schemeClr val="bg2"/>
      </p:bgRef>
    </p:bg>
    <p:spTree>
      <p:nvGrpSpPr>
        <p:cNvPr id="1" name=""/>
        <p:cNvGrpSpPr/>
        <p:nvPr/>
      </p:nvGrpSpPr>
      <p:grpSpPr>
        <a:xfrm>
          <a:off x="0" y="0"/>
          <a:ext cx="0" cy="0"/>
          <a:chOff x="0" y="0"/>
          <a:chExt cx="0" cy="0"/>
        </a:xfrm>
      </p:grpSpPr>
      <p:pic>
        <p:nvPicPr>
          <p:cNvPr id="7" name="Dark: Create impact faster">
            <a:extLst>
              <a:ext uri="{FF2B5EF4-FFF2-40B4-BE49-F238E27FC236}">
                <a16:creationId xmlns:a16="http://schemas.microsoft.com/office/drawing/2014/main" id="{53BEC10D-83A8-4649-88F8-525050193CA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919" t="25380" r="45026" b="35480"/>
          <a:stretch/>
        </p:blipFill>
        <p:spPr bwMode="ltGray">
          <a:xfrm>
            <a:off x="3771901" y="0"/>
            <a:ext cx="8420100" cy="6858000"/>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01563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graphic 2">
    <p:bg>
      <p:bgRef idx="1001">
        <a:schemeClr val="bg2"/>
      </p:bgRef>
    </p:bg>
    <p:spTree>
      <p:nvGrpSpPr>
        <p:cNvPr id="1" name=""/>
        <p:cNvGrpSpPr/>
        <p:nvPr/>
      </p:nvGrpSpPr>
      <p:grpSpPr>
        <a:xfrm>
          <a:off x="0" y="0"/>
          <a:ext cx="0" cy="0"/>
          <a:chOff x="0" y="0"/>
          <a:chExt cx="0" cy="0"/>
        </a:xfrm>
      </p:grpSpPr>
      <p:pic>
        <p:nvPicPr>
          <p:cNvPr id="4" name="Dark: Break through barriers">
            <a:extLst>
              <a:ext uri="{FF2B5EF4-FFF2-40B4-BE49-F238E27FC236}">
                <a16:creationId xmlns:a16="http://schemas.microsoft.com/office/drawing/2014/main" id="{AE01FB6F-69FB-4C55-8F77-47A913335DB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458" t="41245" r="41127" b="18630"/>
          <a:stretch/>
        </p:blipFill>
        <p:spPr bwMode="ltGray">
          <a:xfrm>
            <a:off x="0" y="-1"/>
            <a:ext cx="12192001"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3164019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graphic 3">
    <p:bg>
      <p:bgRef idx="1001">
        <a:schemeClr val="bg2"/>
      </p:bgRef>
    </p:bg>
    <p:spTree>
      <p:nvGrpSpPr>
        <p:cNvPr id="1" name=""/>
        <p:cNvGrpSpPr/>
        <p:nvPr/>
      </p:nvGrpSpPr>
      <p:grpSpPr>
        <a:xfrm>
          <a:off x="0" y="0"/>
          <a:ext cx="0" cy="0"/>
          <a:chOff x="0" y="0"/>
          <a:chExt cx="0" cy="0"/>
        </a:xfrm>
      </p:grpSpPr>
      <p:pic>
        <p:nvPicPr>
          <p:cNvPr id="5" name="Dark: Adapt to anything">
            <a:extLst>
              <a:ext uri="{FF2B5EF4-FFF2-40B4-BE49-F238E27FC236}">
                <a16:creationId xmlns:a16="http://schemas.microsoft.com/office/drawing/2014/main" id="{C01D04A8-6185-4D88-82A2-8E8101A916D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611" t="18783" r="47913" b="31741"/>
          <a:stretch/>
        </p:blipFill>
        <p:spPr bwMode="ltGray">
          <a:xfrm>
            <a:off x="5334001" y="-1"/>
            <a:ext cx="6858000"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8489858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graphic 4">
    <p:bg>
      <p:bgRef idx="1001">
        <a:schemeClr val="bg2"/>
      </p:bgRef>
    </p:bg>
    <p:spTree>
      <p:nvGrpSpPr>
        <p:cNvPr id="1" name=""/>
        <p:cNvGrpSpPr/>
        <p:nvPr/>
      </p:nvGrpSpPr>
      <p:grpSpPr>
        <a:xfrm>
          <a:off x="0" y="0"/>
          <a:ext cx="0" cy="0"/>
          <a:chOff x="0" y="0"/>
          <a:chExt cx="0" cy="0"/>
        </a:xfrm>
      </p:grpSpPr>
      <p:pic>
        <p:nvPicPr>
          <p:cNvPr id="4" name="Dark: Innovate everywhere">
            <a:extLst>
              <a:ext uri="{FF2B5EF4-FFF2-40B4-BE49-F238E27FC236}">
                <a16:creationId xmlns:a16="http://schemas.microsoft.com/office/drawing/2014/main" id="{4EAC99E1-B968-408B-9767-C938059B736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0347" t="14647" r="41253" b="35235"/>
          <a:stretch/>
        </p:blipFill>
        <p:spPr bwMode="ltGray">
          <a:xfrm>
            <a:off x="0" y="-1"/>
            <a:ext cx="12192000"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125370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creenshot">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10198-B250-44FD-9AC7-BA0E6E23B5C1}"/>
              </a:ext>
            </a:extLst>
          </p:cNvPr>
          <p:cNvSpPr>
            <a:spLocks noGrp="1"/>
          </p:cNvSpPr>
          <p:nvPr>
            <p:ph type="title"/>
          </p:nvPr>
        </p:nvSpPr>
        <p:spPr>
          <a:xfrm>
            <a:off x="588263" y="457200"/>
            <a:ext cx="3856737" cy="553998"/>
          </a:xfrm>
        </p:spPr>
        <p:txBody>
          <a:bodyPr/>
          <a:lstStyle/>
          <a:p>
            <a:r>
              <a:rPr lang="en-GB"/>
              <a:t>Click to edit Master title style</a:t>
            </a:r>
            <a:endParaRPr lang="en-US" dirty="0"/>
          </a:p>
        </p:txBody>
      </p:sp>
      <p:sp>
        <p:nvSpPr>
          <p:cNvPr id="14" name="Text Placeholder 13">
            <a:extLst>
              <a:ext uri="{FF2B5EF4-FFF2-40B4-BE49-F238E27FC236}">
                <a16:creationId xmlns:a16="http://schemas.microsoft.com/office/drawing/2014/main" id="{6F25D0DC-756F-45C2-A98F-05B75941978C}"/>
              </a:ext>
            </a:extLst>
          </p:cNvPr>
          <p:cNvSpPr>
            <a:spLocks noGrp="1"/>
          </p:cNvSpPr>
          <p:nvPr>
            <p:ph type="body" sz="quarter" idx="11"/>
          </p:nvPr>
        </p:nvSpPr>
        <p:spPr>
          <a:xfrm>
            <a:off x="588263" y="2395538"/>
            <a:ext cx="3856737" cy="861774"/>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GB"/>
              <a:t>Click to edit Master text styles</a:t>
            </a:r>
          </a:p>
        </p:txBody>
      </p:sp>
      <p:sp>
        <p:nvSpPr>
          <p:cNvPr id="5" name="Content Placeholder 4">
            <a:extLst>
              <a:ext uri="{FF2B5EF4-FFF2-40B4-BE49-F238E27FC236}">
                <a16:creationId xmlns:a16="http://schemas.microsoft.com/office/drawing/2014/main" id="{A111676F-0A7B-49C1-8A96-1063E1813997}"/>
              </a:ext>
            </a:extLst>
          </p:cNvPr>
          <p:cNvSpPr>
            <a:spLocks noGrp="1"/>
          </p:cNvSpPr>
          <p:nvPr>
            <p:ph sz="quarter" idx="12" hasCustomPrompt="1"/>
          </p:nvPr>
        </p:nvSpPr>
        <p:spPr>
          <a:xfrm>
            <a:off x="5202937" y="1464400"/>
            <a:ext cx="6989063" cy="3929199"/>
          </a:xfrm>
          <a:prstGeom prst="roundRect">
            <a:avLst>
              <a:gd name="adj" fmla="val 0"/>
            </a:avLst>
          </a:prstGeom>
          <a:blipFill>
            <a:blip r:embed="rId2"/>
            <a:stretch>
              <a:fillRect/>
            </a:stretch>
          </a:blipFill>
          <a:ln w="381000">
            <a:solidFill>
              <a:schemeClr val="tx1"/>
            </a:solidFill>
          </a:ln>
          <a:effectLst>
            <a:outerShdw blurRad="254000" dist="292100" dir="2700000" sx="101000" sy="101000" algn="ctr" rotWithShape="0">
              <a:srgbClr val="000000">
                <a:alpha val="15000"/>
              </a:srgbClr>
            </a:outerShdw>
          </a:effectLst>
        </p:spPr>
        <p:txBody>
          <a:bodyPr tIns="2377440"/>
          <a:lstStyle>
            <a:lvl1pPr marL="0" indent="0">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dirty="0"/>
              <a:t>Drag &amp; drop your photo here </a:t>
            </a:r>
            <a:br>
              <a:rPr lang="en-US" dirty="0"/>
            </a:br>
            <a:r>
              <a:rPr lang="en-US" dirty="0"/>
              <a:t>or click or tap icon below </a:t>
            </a:r>
            <a:br>
              <a:rPr lang="en-US" dirty="0"/>
            </a:br>
            <a:r>
              <a:rPr lang="en-US" dirty="0"/>
              <a:t>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dirty="0"/>
          </a:p>
        </p:txBody>
      </p:sp>
    </p:spTree>
    <p:extLst>
      <p:ext uri="{BB962C8B-B14F-4D97-AF65-F5344CB8AC3E}">
        <p14:creationId xmlns:p14="http://schemas.microsoft.com/office/powerpoint/2010/main" val="35485034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Mobile Screenshot">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10198-B250-44FD-9AC7-BA0E6E23B5C1}"/>
              </a:ext>
            </a:extLst>
          </p:cNvPr>
          <p:cNvSpPr>
            <a:spLocks noGrp="1"/>
          </p:cNvSpPr>
          <p:nvPr>
            <p:ph type="title"/>
          </p:nvPr>
        </p:nvSpPr>
        <p:spPr>
          <a:xfrm>
            <a:off x="588263" y="457200"/>
            <a:ext cx="3856737" cy="553998"/>
          </a:xfrm>
        </p:spPr>
        <p:txBody>
          <a:bodyPr/>
          <a:lstStyle/>
          <a:p>
            <a:r>
              <a:rPr lang="en-GB"/>
              <a:t>Click to edit Master title style</a:t>
            </a:r>
            <a:endParaRPr lang="en-US" dirty="0"/>
          </a:p>
        </p:txBody>
      </p:sp>
      <p:sp>
        <p:nvSpPr>
          <p:cNvPr id="14" name="Text Placeholder 13">
            <a:extLst>
              <a:ext uri="{FF2B5EF4-FFF2-40B4-BE49-F238E27FC236}">
                <a16:creationId xmlns:a16="http://schemas.microsoft.com/office/drawing/2014/main" id="{6F25D0DC-756F-45C2-A98F-05B75941978C}"/>
              </a:ext>
            </a:extLst>
          </p:cNvPr>
          <p:cNvSpPr>
            <a:spLocks noGrp="1"/>
          </p:cNvSpPr>
          <p:nvPr>
            <p:ph type="body" sz="quarter" idx="11"/>
          </p:nvPr>
        </p:nvSpPr>
        <p:spPr>
          <a:xfrm>
            <a:off x="588263" y="2395538"/>
            <a:ext cx="3856737" cy="861774"/>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GB"/>
              <a:t>Click to edit Master text styles</a:t>
            </a:r>
          </a:p>
        </p:txBody>
      </p:sp>
      <p:sp>
        <p:nvSpPr>
          <p:cNvPr id="5" name="Content Placeholder 4">
            <a:extLst>
              <a:ext uri="{FF2B5EF4-FFF2-40B4-BE49-F238E27FC236}">
                <a16:creationId xmlns:a16="http://schemas.microsoft.com/office/drawing/2014/main" id="{A111676F-0A7B-49C1-8A96-1063E1813997}"/>
              </a:ext>
            </a:extLst>
          </p:cNvPr>
          <p:cNvSpPr>
            <a:spLocks noGrp="1"/>
          </p:cNvSpPr>
          <p:nvPr>
            <p:ph sz="quarter" idx="12" hasCustomPrompt="1"/>
          </p:nvPr>
        </p:nvSpPr>
        <p:spPr>
          <a:xfrm>
            <a:off x="7713894" y="585216"/>
            <a:ext cx="2625967" cy="5687568"/>
          </a:xfrm>
          <a:prstGeom prst="roundRect">
            <a:avLst>
              <a:gd name="adj" fmla="val 8222"/>
            </a:avLst>
          </a:prstGeom>
          <a:blipFill>
            <a:blip r:embed="rId2"/>
            <a:stretch>
              <a:fillRect/>
            </a:stretch>
          </a:blipFill>
          <a:ln w="241300">
            <a:solidFill>
              <a:schemeClr val="tx1"/>
            </a:solidFill>
          </a:ln>
          <a:effectLst>
            <a:outerShdw blurRad="254000" dist="292100" dir="2700000" sx="101000" sy="101000" algn="ctr" rotWithShape="0">
              <a:srgbClr val="000000">
                <a:alpha val="15000"/>
              </a:srgbClr>
            </a:outerShdw>
          </a:effectLst>
        </p:spPr>
        <p:txBody>
          <a:bodyPr tIns="1463040" bIns="0" anchor="ctr" anchorCtr="0"/>
          <a:lstStyle>
            <a:lvl1pPr marL="0" indent="0" algn="ctr">
              <a:buNone/>
              <a:defRPr lang="en-US" sz="1100" b="1" kern="1200" spc="0" baseline="0" dirty="0">
                <a:solidFill>
                  <a:schemeClr val="bg1"/>
                </a:solidFill>
                <a:latin typeface="+mn-lt"/>
                <a:ea typeface="+mn-ea"/>
                <a:cs typeface="Segoe UI" panose="020B0502040204020203" pitchFamily="34" charset="0"/>
              </a:defRPr>
            </a:lvl1pPr>
          </a:lstStyle>
          <a:p>
            <a:pPr marL="285750" marR="0" lvl="0" indent="-285750" algn="ctr" defTabSz="932742" rtl="0" eaLnBrk="1" fontAlgn="auto" latinLnBrk="0" hangingPunct="1">
              <a:lnSpc>
                <a:spcPct val="100000"/>
              </a:lnSpc>
              <a:spcBef>
                <a:spcPct val="20000"/>
              </a:spcBef>
              <a:spcAft>
                <a:spcPts val="0"/>
              </a:spcAft>
              <a:buClrTx/>
              <a:buSzPct val="90000"/>
              <a:tabLst/>
            </a:pPr>
            <a:r>
              <a:rPr lang="en-US" dirty="0"/>
              <a:t>Drag &amp; drop your photo here </a:t>
            </a:r>
            <a:br>
              <a:rPr lang="en-US" dirty="0"/>
            </a:br>
            <a:r>
              <a:rPr lang="en-US" dirty="0"/>
              <a:t>or click or tap icon below </a:t>
            </a:r>
            <a:br>
              <a:rPr lang="en-US" dirty="0"/>
            </a:br>
            <a:r>
              <a:rPr lang="en-US" dirty="0"/>
              <a:t>to insert</a:t>
            </a:r>
          </a:p>
          <a:p>
            <a:pPr marL="285750" marR="0" lvl="0" indent="-285750" algn="ctr" defTabSz="932742" rtl="0" eaLnBrk="1" fontAlgn="auto" latinLnBrk="0" hangingPunct="1">
              <a:lnSpc>
                <a:spcPct val="100000"/>
              </a:lnSpc>
              <a:spcBef>
                <a:spcPct val="20000"/>
              </a:spcBef>
              <a:spcAft>
                <a:spcPts val="0"/>
              </a:spcAft>
              <a:buClrTx/>
              <a:buSzPct val="90000"/>
              <a:tabLst/>
            </a:pPr>
            <a:endParaRPr lang="en-US" dirty="0"/>
          </a:p>
        </p:txBody>
      </p:sp>
    </p:spTree>
    <p:extLst>
      <p:ext uri="{BB962C8B-B14F-4D97-AF65-F5344CB8AC3E}">
        <p14:creationId xmlns:p14="http://schemas.microsoft.com/office/powerpoint/2010/main" val="22017689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85095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11986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5E9CC-7861-43E5-A02E-0D12AF91F6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K"/>
          </a:p>
        </p:txBody>
      </p:sp>
      <p:sp>
        <p:nvSpPr>
          <p:cNvPr id="3" name="Content Placeholder 2">
            <a:extLst>
              <a:ext uri="{FF2B5EF4-FFF2-40B4-BE49-F238E27FC236}">
                <a16:creationId xmlns:a16="http://schemas.microsoft.com/office/drawing/2014/main" id="{B56698AB-C6E9-49B6-B6C7-13DD308CAF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Text Placeholder 3">
            <a:extLst>
              <a:ext uri="{FF2B5EF4-FFF2-40B4-BE49-F238E27FC236}">
                <a16:creationId xmlns:a16="http://schemas.microsoft.com/office/drawing/2014/main" id="{B2A7974D-43DB-4051-9583-4A769EBDDA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F2A0B2-9092-4F4D-B01D-8A8203D3EB35}"/>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6" name="Footer Placeholder 5">
            <a:extLst>
              <a:ext uri="{FF2B5EF4-FFF2-40B4-BE49-F238E27FC236}">
                <a16:creationId xmlns:a16="http://schemas.microsoft.com/office/drawing/2014/main" id="{CC9A7411-432C-4C7A-B1AE-947307E9D58F}"/>
              </a:ext>
            </a:extLst>
          </p:cNvPr>
          <p:cNvSpPr>
            <a:spLocks noGrp="1"/>
          </p:cNvSpPr>
          <p:nvPr>
            <p:ph type="ftr" sz="quarter" idx="11"/>
          </p:nvPr>
        </p:nvSpPr>
        <p:spPr/>
        <p:txBody>
          <a:bodyPr/>
          <a:lstStyle/>
          <a:p>
            <a:endParaRPr lang="en-DK"/>
          </a:p>
        </p:txBody>
      </p:sp>
      <p:sp>
        <p:nvSpPr>
          <p:cNvPr id="7" name="Slide Number Placeholder 6">
            <a:extLst>
              <a:ext uri="{FF2B5EF4-FFF2-40B4-BE49-F238E27FC236}">
                <a16:creationId xmlns:a16="http://schemas.microsoft.com/office/drawing/2014/main" id="{02E14582-9A72-4E86-B7D3-F2E940BB23FA}"/>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807115033"/>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Thank you</a:t>
            </a:r>
          </a:p>
        </p:txBody>
      </p:sp>
    </p:spTree>
    <p:extLst>
      <p:ext uri="{BB962C8B-B14F-4D97-AF65-F5344CB8AC3E}">
        <p14:creationId xmlns:p14="http://schemas.microsoft.com/office/powerpoint/2010/main" val="34722775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hank you photo">
    <p:bg>
      <p:bgPr>
        <a:solidFill>
          <a:srgbClr val="EAE4D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4413542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AE4DC"/>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Picture 4" descr="Logo&#10;&#10;Description automatically generated with medium confidence">
            <a:extLst>
              <a:ext uri="{FF2B5EF4-FFF2-40B4-BE49-F238E27FC236}">
                <a16:creationId xmlns:a16="http://schemas.microsoft.com/office/drawing/2014/main" id="{4E695B53-CE74-45F5-B29D-B6E72D9A8E31}"/>
              </a:ext>
            </a:extLst>
          </p:cNvPr>
          <p:cNvPicPr>
            <a:picLocks noChangeAspect="1"/>
          </p:cNvPicPr>
          <p:nvPr userDrawn="1"/>
        </p:nvPicPr>
        <p:blipFill rotWithShape="1">
          <a:blip r:embed="rId2"/>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2615796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GB"/>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635005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E8DD-054B-4DCF-8866-4EB6B24557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K"/>
          </a:p>
        </p:txBody>
      </p:sp>
      <p:sp>
        <p:nvSpPr>
          <p:cNvPr id="3" name="Picture Placeholder 2">
            <a:extLst>
              <a:ext uri="{FF2B5EF4-FFF2-40B4-BE49-F238E27FC236}">
                <a16:creationId xmlns:a16="http://schemas.microsoft.com/office/drawing/2014/main" id="{81B62AAF-8EBB-4934-8603-2752FE4BEF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K"/>
          </a:p>
        </p:txBody>
      </p:sp>
      <p:sp>
        <p:nvSpPr>
          <p:cNvPr id="4" name="Text Placeholder 3">
            <a:extLst>
              <a:ext uri="{FF2B5EF4-FFF2-40B4-BE49-F238E27FC236}">
                <a16:creationId xmlns:a16="http://schemas.microsoft.com/office/drawing/2014/main" id="{2F9684FD-12F7-400A-909A-12AC7D4547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8B0D-2498-4BE1-82A8-6E126A3E2FFF}"/>
              </a:ext>
            </a:extLst>
          </p:cNvPr>
          <p:cNvSpPr>
            <a:spLocks noGrp="1"/>
          </p:cNvSpPr>
          <p:nvPr>
            <p:ph type="dt" sz="half" idx="10"/>
          </p:nvPr>
        </p:nvSpPr>
        <p:spPr/>
        <p:txBody>
          <a:bodyPr/>
          <a:lstStyle/>
          <a:p>
            <a:fld id="{904D49A9-ADA7-4370-9052-09D7E5AC09B3}" type="datetimeFigureOut">
              <a:rPr lang="en-DK" smtClean="0"/>
              <a:t>12/06/2025</a:t>
            </a:fld>
            <a:endParaRPr lang="en-DK"/>
          </a:p>
        </p:txBody>
      </p:sp>
      <p:sp>
        <p:nvSpPr>
          <p:cNvPr id="6" name="Footer Placeholder 5">
            <a:extLst>
              <a:ext uri="{FF2B5EF4-FFF2-40B4-BE49-F238E27FC236}">
                <a16:creationId xmlns:a16="http://schemas.microsoft.com/office/drawing/2014/main" id="{1550EB65-4B3E-4C40-B505-FD6C6756C3BA}"/>
              </a:ext>
            </a:extLst>
          </p:cNvPr>
          <p:cNvSpPr>
            <a:spLocks noGrp="1"/>
          </p:cNvSpPr>
          <p:nvPr>
            <p:ph type="ftr" sz="quarter" idx="11"/>
          </p:nvPr>
        </p:nvSpPr>
        <p:spPr/>
        <p:txBody>
          <a:bodyPr/>
          <a:lstStyle/>
          <a:p>
            <a:endParaRPr lang="en-DK"/>
          </a:p>
        </p:txBody>
      </p:sp>
      <p:sp>
        <p:nvSpPr>
          <p:cNvPr id="7" name="Slide Number Placeholder 6">
            <a:extLst>
              <a:ext uri="{FF2B5EF4-FFF2-40B4-BE49-F238E27FC236}">
                <a16:creationId xmlns:a16="http://schemas.microsoft.com/office/drawing/2014/main" id="{23EE5FB3-801A-43F3-B4C6-C45DDBB75BD0}"/>
              </a:ext>
            </a:extLst>
          </p:cNvPr>
          <p:cNvSpPr>
            <a:spLocks noGrp="1"/>
          </p:cNvSpPr>
          <p:nvPr>
            <p:ph type="sldNum" sz="quarter" idx="12"/>
          </p:nvPr>
        </p:nvSpPr>
        <p:spPr/>
        <p:txBody>
          <a:bodyPr/>
          <a:lstStyle/>
          <a:p>
            <a:fld id="{68A79B9E-6899-4E1C-A0F0-B90122B9B0A9}" type="slidenum">
              <a:rPr lang="en-DK" smtClean="0"/>
              <a:t>‹#›</a:t>
            </a:fld>
            <a:endParaRPr lang="en-DK"/>
          </a:p>
        </p:txBody>
      </p:sp>
    </p:spTree>
    <p:extLst>
      <p:ext uri="{BB962C8B-B14F-4D97-AF65-F5344CB8AC3E}">
        <p14:creationId xmlns:p14="http://schemas.microsoft.com/office/powerpoint/2010/main" val="17934375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66" Type="http://schemas.openxmlformats.org/officeDocument/2006/relationships/slideLayout" Target="../slideLayouts/slideLayout77.xml"/><Relationship Id="rId74" Type="http://schemas.openxmlformats.org/officeDocument/2006/relationships/image" Target="../media/image1.emf"/><Relationship Id="rId5" Type="http://schemas.openxmlformats.org/officeDocument/2006/relationships/slideLayout" Target="../slideLayouts/slideLayout16.xml"/><Relationship Id="rId61" Type="http://schemas.openxmlformats.org/officeDocument/2006/relationships/slideLayout" Target="../slideLayouts/slideLayout72.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slideLayout" Target="../slideLayouts/slideLayout67.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59" Type="http://schemas.openxmlformats.org/officeDocument/2006/relationships/slideLayout" Target="../slideLayouts/slideLayout70.xml"/><Relationship Id="rId67" Type="http://schemas.openxmlformats.org/officeDocument/2006/relationships/slideLayout" Target="../slideLayouts/slideLayout78.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62" Type="http://schemas.openxmlformats.org/officeDocument/2006/relationships/slideLayout" Target="../slideLayouts/slideLayout73.xml"/><Relationship Id="rId70" Type="http://schemas.openxmlformats.org/officeDocument/2006/relationships/slideLayout" Target="../slideLayouts/slideLayout8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 Id="rId57" Type="http://schemas.openxmlformats.org/officeDocument/2006/relationships/slideLayout" Target="../slideLayouts/slideLayout68.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73"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 Type="http://schemas.openxmlformats.org/officeDocument/2006/relationships/slideLayout" Target="../slideLayouts/slideLayout18.xml"/><Relationship Id="rId71" Type="http://schemas.openxmlformats.org/officeDocument/2006/relationships/slideLayout" Target="../slideLayouts/slideLayout8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882309-9204-423B-9A4D-A89CB82A59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K"/>
          </a:p>
        </p:txBody>
      </p:sp>
      <p:sp>
        <p:nvSpPr>
          <p:cNvPr id="3" name="Text Placeholder 2">
            <a:extLst>
              <a:ext uri="{FF2B5EF4-FFF2-40B4-BE49-F238E27FC236}">
                <a16:creationId xmlns:a16="http://schemas.microsoft.com/office/drawing/2014/main" id="{D52D02A3-79F9-4663-A9F4-BBF5EF7317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Date Placeholder 3">
            <a:extLst>
              <a:ext uri="{FF2B5EF4-FFF2-40B4-BE49-F238E27FC236}">
                <a16:creationId xmlns:a16="http://schemas.microsoft.com/office/drawing/2014/main" id="{D4AE7105-3322-4C4C-892E-8DADA37B3F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4D49A9-ADA7-4370-9052-09D7E5AC09B3}" type="datetimeFigureOut">
              <a:rPr lang="en-DK" smtClean="0"/>
              <a:t>12/06/2025</a:t>
            </a:fld>
            <a:endParaRPr lang="en-DK"/>
          </a:p>
        </p:txBody>
      </p:sp>
      <p:sp>
        <p:nvSpPr>
          <p:cNvPr id="5" name="Footer Placeholder 4">
            <a:extLst>
              <a:ext uri="{FF2B5EF4-FFF2-40B4-BE49-F238E27FC236}">
                <a16:creationId xmlns:a16="http://schemas.microsoft.com/office/drawing/2014/main" id="{B044C6EE-A997-4316-8153-69AE8A104B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K"/>
          </a:p>
        </p:txBody>
      </p:sp>
      <p:sp>
        <p:nvSpPr>
          <p:cNvPr id="6" name="Slide Number Placeholder 5">
            <a:extLst>
              <a:ext uri="{FF2B5EF4-FFF2-40B4-BE49-F238E27FC236}">
                <a16:creationId xmlns:a16="http://schemas.microsoft.com/office/drawing/2014/main" id="{CAF37250-3544-4047-ACE7-63D871F0A2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A79B9E-6899-4E1C-A0F0-B90122B9B0A9}" type="slidenum">
              <a:rPr lang="en-DK" smtClean="0"/>
              <a:t>‹#›</a:t>
            </a:fld>
            <a:endParaRPr lang="en-DK"/>
          </a:p>
        </p:txBody>
      </p:sp>
    </p:spTree>
    <p:extLst>
      <p:ext uri="{BB962C8B-B14F-4D97-AF65-F5344CB8AC3E}">
        <p14:creationId xmlns:p14="http://schemas.microsoft.com/office/powerpoint/2010/main" val="30248252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1"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GB"/>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74"/>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241429198"/>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 id="2147483705" r:id="rId43"/>
    <p:sldLayoutId id="2147483706" r:id="rId44"/>
    <p:sldLayoutId id="2147483707" r:id="rId45"/>
    <p:sldLayoutId id="2147483708" r:id="rId46"/>
    <p:sldLayoutId id="2147483709" r:id="rId47"/>
    <p:sldLayoutId id="2147483710" r:id="rId48"/>
    <p:sldLayoutId id="2147483711" r:id="rId49"/>
    <p:sldLayoutId id="2147483712" r:id="rId50"/>
    <p:sldLayoutId id="2147483713" r:id="rId51"/>
    <p:sldLayoutId id="2147483714" r:id="rId52"/>
    <p:sldLayoutId id="2147483715" r:id="rId53"/>
    <p:sldLayoutId id="2147483716" r:id="rId54"/>
    <p:sldLayoutId id="2147483717" r:id="rId55"/>
    <p:sldLayoutId id="2147483718" r:id="rId56"/>
    <p:sldLayoutId id="2147483719" r:id="rId57"/>
    <p:sldLayoutId id="2147483720" r:id="rId58"/>
    <p:sldLayoutId id="2147483721" r:id="rId59"/>
    <p:sldLayoutId id="2147483722" r:id="rId60"/>
    <p:sldLayoutId id="2147483723" r:id="rId61"/>
    <p:sldLayoutId id="2147483724" r:id="rId62"/>
    <p:sldLayoutId id="2147483725" r:id="rId63"/>
    <p:sldLayoutId id="2147483726" r:id="rId64"/>
    <p:sldLayoutId id="2147483727" r:id="rId65"/>
    <p:sldLayoutId id="2147483728" r:id="rId66"/>
    <p:sldLayoutId id="2147483729" r:id="rId67"/>
    <p:sldLayoutId id="2147483730" r:id="rId68"/>
    <p:sldLayoutId id="2147483731" r:id="rId69"/>
    <p:sldLayoutId id="2147483732" r:id="rId70"/>
    <p:sldLayoutId id="2147483733" r:id="rId71"/>
    <p:sldLayoutId id="2147483734" r:id="rId7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8.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AAC95811-25F3-4EEC-1D07-8273EAC46FA1}"/>
              </a:ext>
            </a:extLst>
          </p:cNvPr>
          <p:cNvGraphicFramePr>
            <a:graphicFrameLocks noGrp="1"/>
          </p:cNvGraphicFramePr>
          <p:nvPr/>
        </p:nvGraphicFramePr>
        <p:xfrm>
          <a:off x="304804" y="185739"/>
          <a:ext cx="11582393" cy="6486526"/>
        </p:xfrm>
        <a:graphic>
          <a:graphicData uri="http://schemas.openxmlformats.org/drawingml/2006/table">
            <a:tbl>
              <a:tblPr firstRow="1" bandRow="1">
                <a:tableStyleId>{5940675A-B579-460E-94D1-54222C63F5DA}</a:tableStyleId>
              </a:tblPr>
              <a:tblGrid>
                <a:gridCol w="2044223">
                  <a:extLst>
                    <a:ext uri="{9D8B030D-6E8A-4147-A177-3AD203B41FA5}">
                      <a16:colId xmlns:a16="http://schemas.microsoft.com/office/drawing/2014/main" val="777785068"/>
                    </a:ext>
                  </a:extLst>
                </a:gridCol>
                <a:gridCol w="635878">
                  <a:extLst>
                    <a:ext uri="{9D8B030D-6E8A-4147-A177-3AD203B41FA5}">
                      <a16:colId xmlns:a16="http://schemas.microsoft.com/office/drawing/2014/main" val="2717043095"/>
                    </a:ext>
                  </a:extLst>
                </a:gridCol>
                <a:gridCol w="635878">
                  <a:extLst>
                    <a:ext uri="{9D8B030D-6E8A-4147-A177-3AD203B41FA5}">
                      <a16:colId xmlns:a16="http://schemas.microsoft.com/office/drawing/2014/main" val="2923649251"/>
                    </a:ext>
                  </a:extLst>
                </a:gridCol>
                <a:gridCol w="635878">
                  <a:extLst>
                    <a:ext uri="{9D8B030D-6E8A-4147-A177-3AD203B41FA5}">
                      <a16:colId xmlns:a16="http://schemas.microsoft.com/office/drawing/2014/main" val="1112361701"/>
                    </a:ext>
                  </a:extLst>
                </a:gridCol>
                <a:gridCol w="635878">
                  <a:extLst>
                    <a:ext uri="{9D8B030D-6E8A-4147-A177-3AD203B41FA5}">
                      <a16:colId xmlns:a16="http://schemas.microsoft.com/office/drawing/2014/main" val="3752697222"/>
                    </a:ext>
                  </a:extLst>
                </a:gridCol>
                <a:gridCol w="635878">
                  <a:extLst>
                    <a:ext uri="{9D8B030D-6E8A-4147-A177-3AD203B41FA5}">
                      <a16:colId xmlns:a16="http://schemas.microsoft.com/office/drawing/2014/main" val="3516887156"/>
                    </a:ext>
                  </a:extLst>
                </a:gridCol>
                <a:gridCol w="635878">
                  <a:extLst>
                    <a:ext uri="{9D8B030D-6E8A-4147-A177-3AD203B41FA5}">
                      <a16:colId xmlns:a16="http://schemas.microsoft.com/office/drawing/2014/main" val="3695463063"/>
                    </a:ext>
                  </a:extLst>
                </a:gridCol>
                <a:gridCol w="635878">
                  <a:extLst>
                    <a:ext uri="{9D8B030D-6E8A-4147-A177-3AD203B41FA5}">
                      <a16:colId xmlns:a16="http://schemas.microsoft.com/office/drawing/2014/main" val="3827742196"/>
                    </a:ext>
                  </a:extLst>
                </a:gridCol>
                <a:gridCol w="635878">
                  <a:extLst>
                    <a:ext uri="{9D8B030D-6E8A-4147-A177-3AD203B41FA5}">
                      <a16:colId xmlns:a16="http://schemas.microsoft.com/office/drawing/2014/main" val="4048724935"/>
                    </a:ext>
                  </a:extLst>
                </a:gridCol>
                <a:gridCol w="635878">
                  <a:extLst>
                    <a:ext uri="{9D8B030D-6E8A-4147-A177-3AD203B41FA5}">
                      <a16:colId xmlns:a16="http://schemas.microsoft.com/office/drawing/2014/main" val="4271994165"/>
                    </a:ext>
                  </a:extLst>
                </a:gridCol>
                <a:gridCol w="635878">
                  <a:extLst>
                    <a:ext uri="{9D8B030D-6E8A-4147-A177-3AD203B41FA5}">
                      <a16:colId xmlns:a16="http://schemas.microsoft.com/office/drawing/2014/main" val="1384947176"/>
                    </a:ext>
                  </a:extLst>
                </a:gridCol>
                <a:gridCol w="635878">
                  <a:extLst>
                    <a:ext uri="{9D8B030D-6E8A-4147-A177-3AD203B41FA5}">
                      <a16:colId xmlns:a16="http://schemas.microsoft.com/office/drawing/2014/main" val="3414404480"/>
                    </a:ext>
                  </a:extLst>
                </a:gridCol>
                <a:gridCol w="635878">
                  <a:extLst>
                    <a:ext uri="{9D8B030D-6E8A-4147-A177-3AD203B41FA5}">
                      <a16:colId xmlns:a16="http://schemas.microsoft.com/office/drawing/2014/main" val="3582975627"/>
                    </a:ext>
                  </a:extLst>
                </a:gridCol>
                <a:gridCol w="635878">
                  <a:extLst>
                    <a:ext uri="{9D8B030D-6E8A-4147-A177-3AD203B41FA5}">
                      <a16:colId xmlns:a16="http://schemas.microsoft.com/office/drawing/2014/main" val="4082093774"/>
                    </a:ext>
                  </a:extLst>
                </a:gridCol>
                <a:gridCol w="635878">
                  <a:extLst>
                    <a:ext uri="{9D8B030D-6E8A-4147-A177-3AD203B41FA5}">
                      <a16:colId xmlns:a16="http://schemas.microsoft.com/office/drawing/2014/main" val="2264157423"/>
                    </a:ext>
                  </a:extLst>
                </a:gridCol>
                <a:gridCol w="635878">
                  <a:extLst>
                    <a:ext uri="{9D8B030D-6E8A-4147-A177-3AD203B41FA5}">
                      <a16:colId xmlns:a16="http://schemas.microsoft.com/office/drawing/2014/main" val="1317895447"/>
                    </a:ext>
                  </a:extLst>
                </a:gridCol>
              </a:tblGrid>
              <a:tr h="2252926">
                <a:tc>
                  <a:txBody>
                    <a:bodyPr/>
                    <a:lstStyle/>
                    <a:p>
                      <a:endParaRPr lang="en-DK" dirty="0"/>
                    </a:p>
                  </a:txBody>
                  <a:tcPr>
                    <a:lnL w="12700" cmpd="sng">
                      <a:noFill/>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GB" dirty="0"/>
                        <a:t>Acquire to dispose</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Case to resolution</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Concept to market</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Design to retire</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Forecast to plan</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Hire to retire</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Inventory to deliver</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Order to cash</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Plan to produce</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Source to pay</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Project to profit</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Prospect to quote</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Record to report</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Service to deliver</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tc>
                  <a:txBody>
                    <a:bodyPr/>
                    <a:lstStyle/>
                    <a:p>
                      <a:pPr algn="l"/>
                      <a:r>
                        <a:rPr lang="en-GB" dirty="0"/>
                        <a:t>Administer to operate</a:t>
                      </a:r>
                      <a:endParaRPr lang="en-DK" dirty="0"/>
                    </a:p>
                  </a:txBody>
                  <a:tcPr vert="vert270"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ap="flat" cmpd="sng" algn="ctr">
                      <a:noFill/>
                      <a:prstDash val="solid"/>
                      <a:round/>
                      <a:headEnd type="none" w="med" len="med"/>
                      <a:tailEnd type="none" w="med" len="med"/>
                    </a:lnBlToTr>
                  </a:tcPr>
                </a:tc>
                <a:extLst>
                  <a:ext uri="{0D108BD9-81ED-4DB2-BD59-A6C34878D82A}">
                    <a16:rowId xmlns:a16="http://schemas.microsoft.com/office/drawing/2014/main" val="4043761771"/>
                  </a:ext>
                </a:extLst>
              </a:tr>
              <a:tr h="529200">
                <a:tc>
                  <a:txBody>
                    <a:bodyPr/>
                    <a:lstStyle/>
                    <a:p>
                      <a:pPr algn="ctr"/>
                      <a:r>
                        <a:rPr lang="en-GB" dirty="0"/>
                        <a:t>Customer service</a:t>
                      </a:r>
                      <a:endParaRPr lang="en-DK" dirty="0"/>
                    </a:p>
                  </a:txBody>
                  <a:tcPr anchor="ctr">
                    <a:lnL w="12700" cmpd="sng">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51237533"/>
                  </a:ext>
                </a:extLst>
              </a:tr>
              <a:tr h="529200">
                <a:tc>
                  <a:txBody>
                    <a:bodyPr/>
                    <a:lstStyle/>
                    <a:p>
                      <a:pPr algn="ctr"/>
                      <a:r>
                        <a:rPr lang="en-GB" dirty="0"/>
                        <a:t>Sales</a:t>
                      </a:r>
                      <a:endParaRPr lang="en-DK" dirty="0"/>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19410267"/>
                  </a:ext>
                </a:extLst>
              </a:tr>
              <a:tr h="529200">
                <a:tc>
                  <a:txBody>
                    <a:bodyPr/>
                    <a:lstStyle/>
                    <a:p>
                      <a:pPr algn="ctr"/>
                      <a:r>
                        <a:rPr lang="en-GB" dirty="0"/>
                        <a:t>Operations</a:t>
                      </a:r>
                      <a:endParaRPr lang="en-DK" dirty="0"/>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04808236"/>
                  </a:ext>
                </a:extLst>
              </a:tr>
              <a:tr h="529200">
                <a:tc>
                  <a:txBody>
                    <a:bodyPr/>
                    <a:lstStyle/>
                    <a:p>
                      <a:pPr algn="ctr"/>
                      <a:r>
                        <a:rPr lang="en-GB" dirty="0"/>
                        <a:t>Finance</a:t>
                      </a:r>
                      <a:endParaRPr lang="en-DK" dirty="0"/>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15100191"/>
                  </a:ext>
                </a:extLst>
              </a:tr>
              <a:tr h="529200">
                <a:tc>
                  <a:txBody>
                    <a:bodyPr/>
                    <a:lstStyle/>
                    <a:p>
                      <a:pPr algn="ctr"/>
                      <a:r>
                        <a:rPr lang="en-GB" dirty="0"/>
                        <a:t>Marketing</a:t>
                      </a:r>
                      <a:endParaRPr lang="en-DK" dirty="0"/>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7795129"/>
                  </a:ext>
                </a:extLst>
              </a:tr>
              <a:tr h="529200">
                <a:tc>
                  <a:txBody>
                    <a:bodyPr/>
                    <a:lstStyle/>
                    <a:p>
                      <a:pPr algn="ctr"/>
                      <a:r>
                        <a:rPr lang="en-GB" dirty="0"/>
                        <a:t>Human resources</a:t>
                      </a:r>
                      <a:endParaRPr lang="en-DK" dirty="0"/>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7422129"/>
                  </a:ext>
                </a:extLst>
              </a:tr>
              <a:tr h="529200">
                <a:tc>
                  <a:txBody>
                    <a:bodyPr/>
                    <a:lstStyle/>
                    <a:p>
                      <a:pPr algn="ctr"/>
                      <a:r>
                        <a:rPr lang="en-GB" dirty="0"/>
                        <a:t>Administration</a:t>
                      </a:r>
                      <a:endParaRPr lang="en-DK" dirty="0"/>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42429634"/>
                  </a:ext>
                </a:extLst>
              </a:tr>
              <a:tr h="529200">
                <a:tc>
                  <a:txBody>
                    <a:bodyPr/>
                    <a:lstStyle/>
                    <a:p>
                      <a:pPr algn="ctr"/>
                      <a:r>
                        <a:rPr lang="en-GB" dirty="0"/>
                        <a:t>IT</a:t>
                      </a:r>
                      <a:endParaRPr lang="en-DK" dirty="0"/>
                    </a:p>
                  </a:txBody>
                  <a:tcPr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DK"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77510067"/>
                  </a:ext>
                </a:extLst>
              </a:tr>
            </a:tbl>
          </a:graphicData>
        </a:graphic>
      </p:graphicFrame>
    </p:spTree>
    <p:extLst>
      <p:ext uri="{BB962C8B-B14F-4D97-AF65-F5344CB8AC3E}">
        <p14:creationId xmlns:p14="http://schemas.microsoft.com/office/powerpoint/2010/main" val="62664489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D0161A-2D2C-5577-CC82-84444F4AB10A}"/>
            </a:ext>
          </a:extLst>
        </p:cNvPr>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6DC51ED3-AB44-F074-E13E-B36A2EF00766}"/>
              </a:ext>
            </a:extLst>
          </p:cNvPr>
          <p:cNvGraphicFramePr/>
          <p:nvPr>
            <p:extLst>
              <p:ext uri="{D42A27DB-BD31-4B8C-83A1-F6EECF244321}">
                <p14:modId xmlns:p14="http://schemas.microsoft.com/office/powerpoint/2010/main" val="2071344130"/>
              </p:ext>
            </p:extLst>
          </p:nvPr>
        </p:nvGraphicFramePr>
        <p:xfrm>
          <a:off x="2032000" y="3366655"/>
          <a:ext cx="8128000" cy="27716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5219521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408C9AB3-5A5F-D20D-2019-E363A5F4CC5E}"/>
              </a:ext>
            </a:extLst>
          </p:cNvPr>
          <p:cNvGraphicFramePr/>
          <p:nvPr>
            <p:extLst>
              <p:ext uri="{D42A27DB-BD31-4B8C-83A1-F6EECF244321}">
                <p14:modId xmlns:p14="http://schemas.microsoft.com/office/powerpoint/2010/main" val="936033138"/>
              </p:ext>
            </p:extLst>
          </p:nvPr>
        </p:nvGraphicFramePr>
        <p:xfrm>
          <a:off x="388288" y="2098975"/>
          <a:ext cx="9194803" cy="21630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4" name="Group 13">
            <a:extLst>
              <a:ext uri="{FF2B5EF4-FFF2-40B4-BE49-F238E27FC236}">
                <a16:creationId xmlns:a16="http://schemas.microsoft.com/office/drawing/2014/main" id="{9DCD9056-29DA-6A3A-0C7C-77E71BB3C62C}"/>
              </a:ext>
            </a:extLst>
          </p:cNvPr>
          <p:cNvGrpSpPr/>
          <p:nvPr/>
        </p:nvGrpSpPr>
        <p:grpSpPr>
          <a:xfrm>
            <a:off x="1769941" y="3904947"/>
            <a:ext cx="6564756" cy="845031"/>
            <a:chOff x="1368447" y="788273"/>
            <a:chExt cx="7870141" cy="958546"/>
          </a:xfrm>
          <a:solidFill>
            <a:schemeClr val="accent2">
              <a:lumMod val="20000"/>
              <a:lumOff val="80000"/>
            </a:schemeClr>
          </a:solidFill>
        </p:grpSpPr>
        <p:sp>
          <p:nvSpPr>
            <p:cNvPr id="15" name="Rectangle: Diagonal Corners Snipped 14">
              <a:extLst>
                <a:ext uri="{FF2B5EF4-FFF2-40B4-BE49-F238E27FC236}">
                  <a16:creationId xmlns:a16="http://schemas.microsoft.com/office/drawing/2014/main" id="{B6EE358A-1CB2-6E3C-775C-9BD6FA8EF738}"/>
                </a:ext>
              </a:extLst>
            </p:cNvPr>
            <p:cNvSpPr/>
            <p:nvPr/>
          </p:nvSpPr>
          <p:spPr>
            <a:xfrm>
              <a:off x="1368447" y="788276"/>
              <a:ext cx="1847719" cy="958543"/>
            </a:xfrm>
            <a:prstGeom prst="snip2DiagRect">
              <a:avLst/>
            </a:prstGeom>
            <a:gr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67"/>
              <a:r>
                <a:rPr lang="en-GB" sz="1200" dirty="0">
                  <a:solidFill>
                    <a:srgbClr val="000000"/>
                  </a:solidFill>
                  <a:latin typeface="Segoe UI Semilight" panose="020B0402040204020203" pitchFamily="34" charset="0"/>
                  <a:cs typeface="Segoe UI Semilight" panose="020B0402040204020203" pitchFamily="34" charset="0"/>
                </a:rPr>
                <a:t>Inventory </a:t>
              </a:r>
              <a:r>
                <a:rPr lang="en-GB" sz="1200">
                  <a:solidFill>
                    <a:srgbClr val="000000"/>
                  </a:solidFill>
                  <a:latin typeface="Segoe UI Semilight" panose="020B0402040204020203" pitchFamily="34" charset="0"/>
                  <a:cs typeface="Segoe UI Semilight" panose="020B0402040204020203" pitchFamily="34" charset="0"/>
                </a:rPr>
                <a:t>to deliver</a:t>
              </a:r>
              <a:endParaRPr lang="en-US" sz="1200" dirty="0">
                <a:solidFill>
                  <a:srgbClr val="000000"/>
                </a:solidFill>
                <a:latin typeface="Segoe UI Semilight" panose="020B0402040204020203" pitchFamily="34" charset="0"/>
                <a:cs typeface="Segoe UI Semilight" panose="020B0402040204020203" pitchFamily="34" charset="0"/>
              </a:endParaRPr>
            </a:p>
          </p:txBody>
        </p:sp>
        <p:sp>
          <p:nvSpPr>
            <p:cNvPr id="16" name="Rectangle: Diagonal Corners Snipped 15">
              <a:extLst>
                <a:ext uri="{FF2B5EF4-FFF2-40B4-BE49-F238E27FC236}">
                  <a16:creationId xmlns:a16="http://schemas.microsoft.com/office/drawing/2014/main" id="{6C06EA63-6DA1-6227-0EF3-A59B2BE52355}"/>
                </a:ext>
              </a:extLst>
            </p:cNvPr>
            <p:cNvSpPr/>
            <p:nvPr/>
          </p:nvSpPr>
          <p:spPr>
            <a:xfrm>
              <a:off x="3375921" y="788275"/>
              <a:ext cx="1847719" cy="958543"/>
            </a:xfrm>
            <a:prstGeom prst="snip2DiagRect">
              <a:avLst/>
            </a:prstGeom>
            <a:gr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67"/>
              <a:r>
                <a:rPr lang="en-GB" sz="1200">
                  <a:solidFill>
                    <a:srgbClr val="000000"/>
                  </a:solidFill>
                  <a:latin typeface="Segoe UI Semilight" panose="020B0402040204020203" pitchFamily="34" charset="0"/>
                  <a:cs typeface="Segoe UI Semilight" panose="020B0402040204020203" pitchFamily="34" charset="0"/>
                </a:rPr>
                <a:t>Record to report</a:t>
              </a:r>
              <a:endParaRPr lang="en-US" sz="1200" dirty="0">
                <a:solidFill>
                  <a:srgbClr val="000000"/>
                </a:solidFill>
                <a:latin typeface="Segoe UI Semilight" panose="020B0402040204020203" pitchFamily="34" charset="0"/>
                <a:cs typeface="Segoe UI Semilight" panose="020B0402040204020203" pitchFamily="34" charset="0"/>
              </a:endParaRPr>
            </a:p>
          </p:txBody>
        </p:sp>
        <p:sp>
          <p:nvSpPr>
            <p:cNvPr id="17" name="Rectangle: Diagonal Corners Snipped 16">
              <a:extLst>
                <a:ext uri="{FF2B5EF4-FFF2-40B4-BE49-F238E27FC236}">
                  <a16:creationId xmlns:a16="http://schemas.microsoft.com/office/drawing/2014/main" id="{308CB131-247C-5C08-B0CF-0A0D77640DE2}"/>
                </a:ext>
              </a:extLst>
            </p:cNvPr>
            <p:cNvSpPr/>
            <p:nvPr/>
          </p:nvSpPr>
          <p:spPr>
            <a:xfrm>
              <a:off x="5383395" y="788274"/>
              <a:ext cx="1847719" cy="958543"/>
            </a:xfrm>
            <a:prstGeom prst="snip2DiagRect">
              <a:avLst/>
            </a:prstGeom>
            <a:gr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67"/>
              <a:r>
                <a:rPr lang="en-GB" sz="1200">
                  <a:solidFill>
                    <a:srgbClr val="000000"/>
                  </a:solidFill>
                  <a:latin typeface="Segoe UI Semilight" panose="020B0402040204020203" pitchFamily="34" charset="0"/>
                  <a:cs typeface="Segoe UI Semilight" panose="020B0402040204020203" pitchFamily="34" charset="0"/>
                </a:rPr>
                <a:t>Hire to retire</a:t>
              </a:r>
              <a:endParaRPr lang="en-US" sz="1200" dirty="0">
                <a:solidFill>
                  <a:srgbClr val="000000"/>
                </a:solidFill>
                <a:latin typeface="Segoe UI Semilight" panose="020B0402040204020203" pitchFamily="34" charset="0"/>
                <a:cs typeface="Segoe UI Semilight" panose="020B0402040204020203" pitchFamily="34" charset="0"/>
              </a:endParaRPr>
            </a:p>
          </p:txBody>
        </p:sp>
        <p:sp>
          <p:nvSpPr>
            <p:cNvPr id="18" name="Rectangle: Diagonal Corners Snipped 17">
              <a:extLst>
                <a:ext uri="{FF2B5EF4-FFF2-40B4-BE49-F238E27FC236}">
                  <a16:creationId xmlns:a16="http://schemas.microsoft.com/office/drawing/2014/main" id="{E56EE14C-5FF6-B698-5A2F-F763E5B2320C}"/>
                </a:ext>
              </a:extLst>
            </p:cNvPr>
            <p:cNvSpPr/>
            <p:nvPr/>
          </p:nvSpPr>
          <p:spPr>
            <a:xfrm>
              <a:off x="7390869" y="788273"/>
              <a:ext cx="1847719" cy="958543"/>
            </a:xfrm>
            <a:prstGeom prst="snip2DiagRect">
              <a:avLst/>
            </a:prstGeom>
            <a:gr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67"/>
              <a:r>
                <a:rPr lang="en-GB" sz="1200">
                  <a:solidFill>
                    <a:srgbClr val="000000"/>
                  </a:solidFill>
                  <a:latin typeface="Segoe UI Semilight" panose="020B0402040204020203" pitchFamily="34" charset="0"/>
                  <a:cs typeface="Segoe UI Semilight" panose="020B0402040204020203" pitchFamily="34" charset="0"/>
                </a:rPr>
                <a:t>Administer to operate</a:t>
              </a:r>
              <a:endParaRPr lang="en-US" sz="1200" dirty="0">
                <a:solidFill>
                  <a:srgbClr val="000000"/>
                </a:solidFill>
                <a:latin typeface="Segoe UI Semilight" panose="020B0402040204020203" pitchFamily="34" charset="0"/>
                <a:cs typeface="Segoe UI Semilight" panose="020B0402040204020203" pitchFamily="34" charset="0"/>
              </a:endParaRPr>
            </a:p>
          </p:txBody>
        </p:sp>
      </p:grpSp>
      <p:grpSp>
        <p:nvGrpSpPr>
          <p:cNvPr id="21" name="Group 20">
            <a:extLst>
              <a:ext uri="{FF2B5EF4-FFF2-40B4-BE49-F238E27FC236}">
                <a16:creationId xmlns:a16="http://schemas.microsoft.com/office/drawing/2014/main" id="{93B5006D-578C-7C48-17EF-1EB93355EBB1}"/>
              </a:ext>
            </a:extLst>
          </p:cNvPr>
          <p:cNvGrpSpPr/>
          <p:nvPr/>
        </p:nvGrpSpPr>
        <p:grpSpPr>
          <a:xfrm>
            <a:off x="1769941" y="961648"/>
            <a:ext cx="6564756" cy="1179422"/>
            <a:chOff x="1690064" y="1242158"/>
            <a:chExt cx="6564756" cy="1179422"/>
          </a:xfrm>
          <a:solidFill>
            <a:schemeClr val="accent2">
              <a:lumMod val="20000"/>
              <a:lumOff val="80000"/>
            </a:schemeClr>
          </a:solidFill>
        </p:grpSpPr>
        <p:grpSp>
          <p:nvGrpSpPr>
            <p:cNvPr id="8" name="Group 7">
              <a:extLst>
                <a:ext uri="{FF2B5EF4-FFF2-40B4-BE49-F238E27FC236}">
                  <a16:creationId xmlns:a16="http://schemas.microsoft.com/office/drawing/2014/main" id="{182EB303-5082-7253-D4B7-6C1B0491A55D}"/>
                </a:ext>
              </a:extLst>
            </p:cNvPr>
            <p:cNvGrpSpPr/>
            <p:nvPr/>
          </p:nvGrpSpPr>
          <p:grpSpPr>
            <a:xfrm>
              <a:off x="1690064" y="1576549"/>
              <a:ext cx="6564756" cy="845031"/>
              <a:chOff x="1368447" y="788273"/>
              <a:chExt cx="7870141" cy="958546"/>
            </a:xfrm>
            <a:grpFill/>
          </p:grpSpPr>
          <p:sp>
            <p:nvSpPr>
              <p:cNvPr id="4" name="Rectangle: Diagonal Corners Snipped 3">
                <a:extLst>
                  <a:ext uri="{FF2B5EF4-FFF2-40B4-BE49-F238E27FC236}">
                    <a16:creationId xmlns:a16="http://schemas.microsoft.com/office/drawing/2014/main" id="{BDB57AB5-8638-58D6-0A08-201F792D230A}"/>
                  </a:ext>
                </a:extLst>
              </p:cNvPr>
              <p:cNvSpPr/>
              <p:nvPr/>
            </p:nvSpPr>
            <p:spPr>
              <a:xfrm>
                <a:off x="1368447" y="788276"/>
                <a:ext cx="1847719" cy="958543"/>
              </a:xfrm>
              <a:prstGeom prst="snip2DiagRect">
                <a:avLst/>
              </a:prstGeom>
              <a:gr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rPr>
                  <a:t>Acquire to dispose</a:t>
                </a:r>
                <a:endParaRPr kumimoji="0" lang="en-US" sz="1200" b="0" i="0" u="none" strike="noStrike" kern="1200" cap="none" spc="0" normalizeH="0" baseline="0" noProof="0" dirty="0">
                  <a:ln>
                    <a:noFill/>
                  </a:ln>
                  <a:solidFill>
                    <a:srgbClr val="000000"/>
                  </a:solidFill>
                  <a:effectLst/>
                  <a:uLnTx/>
                  <a:uFillTx/>
                  <a:latin typeface="Segoe UI Semilight" panose="020B0402040204020203" pitchFamily="34" charset="0"/>
                  <a:ea typeface="+mn-ea"/>
                  <a:cs typeface="Segoe UI Semilight" panose="020B0402040204020203" pitchFamily="34" charset="0"/>
                </a:endParaRPr>
              </a:p>
            </p:txBody>
          </p:sp>
          <p:sp>
            <p:nvSpPr>
              <p:cNvPr id="5" name="Rectangle: Diagonal Corners Snipped 4">
                <a:extLst>
                  <a:ext uri="{FF2B5EF4-FFF2-40B4-BE49-F238E27FC236}">
                    <a16:creationId xmlns:a16="http://schemas.microsoft.com/office/drawing/2014/main" id="{D8B4C510-0B37-BBAA-EB6D-D1B3E2D8984D}"/>
                  </a:ext>
                </a:extLst>
              </p:cNvPr>
              <p:cNvSpPr/>
              <p:nvPr/>
            </p:nvSpPr>
            <p:spPr>
              <a:xfrm>
                <a:off x="3375921" y="788275"/>
                <a:ext cx="1847719" cy="958543"/>
              </a:xfrm>
              <a:prstGeom prst="snip2DiagRect">
                <a:avLst/>
              </a:prstGeom>
              <a:gr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67"/>
                <a:r>
                  <a:rPr lang="en-GB" sz="1200">
                    <a:solidFill>
                      <a:srgbClr val="000000"/>
                    </a:solidFill>
                    <a:latin typeface="Segoe UI Semilight" panose="020B0402040204020203" pitchFamily="34" charset="0"/>
                    <a:cs typeface="Segoe UI Semilight" panose="020B0402040204020203" pitchFamily="34" charset="0"/>
                  </a:rPr>
                  <a:t>Concept to market</a:t>
                </a:r>
                <a:endParaRPr lang="en-US" sz="1200" dirty="0">
                  <a:solidFill>
                    <a:srgbClr val="000000"/>
                  </a:solidFill>
                  <a:latin typeface="Segoe UI Semilight" panose="020B0402040204020203" pitchFamily="34" charset="0"/>
                  <a:cs typeface="Segoe UI Semilight" panose="020B0402040204020203" pitchFamily="34" charset="0"/>
                </a:endParaRPr>
              </a:p>
            </p:txBody>
          </p:sp>
          <p:sp>
            <p:nvSpPr>
              <p:cNvPr id="6" name="Rectangle: Diagonal Corners Snipped 5">
                <a:extLst>
                  <a:ext uri="{FF2B5EF4-FFF2-40B4-BE49-F238E27FC236}">
                    <a16:creationId xmlns:a16="http://schemas.microsoft.com/office/drawing/2014/main" id="{61D0974D-5BB1-A027-F2BC-B9ECE5402503}"/>
                  </a:ext>
                </a:extLst>
              </p:cNvPr>
              <p:cNvSpPr/>
              <p:nvPr/>
            </p:nvSpPr>
            <p:spPr>
              <a:xfrm>
                <a:off x="5383395" y="788274"/>
                <a:ext cx="1847719" cy="958543"/>
              </a:xfrm>
              <a:prstGeom prst="snip2DiagRect">
                <a:avLst/>
              </a:prstGeom>
              <a:gr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67"/>
                <a:r>
                  <a:rPr lang="en-GB" sz="1200">
                    <a:solidFill>
                      <a:srgbClr val="000000"/>
                    </a:solidFill>
                    <a:latin typeface="Segoe UI Semilight" panose="020B0402040204020203" pitchFamily="34" charset="0"/>
                    <a:cs typeface="Segoe UI Semilight" panose="020B0402040204020203" pitchFamily="34" charset="0"/>
                  </a:rPr>
                  <a:t>Design to retire</a:t>
                </a:r>
                <a:endParaRPr lang="en-US" sz="1200" dirty="0">
                  <a:solidFill>
                    <a:srgbClr val="000000"/>
                  </a:solidFill>
                  <a:latin typeface="Segoe UI Semilight" panose="020B0402040204020203" pitchFamily="34" charset="0"/>
                  <a:cs typeface="Segoe UI Semilight" panose="020B0402040204020203" pitchFamily="34" charset="0"/>
                </a:endParaRPr>
              </a:p>
            </p:txBody>
          </p:sp>
          <p:sp>
            <p:nvSpPr>
              <p:cNvPr id="7" name="Rectangle: Diagonal Corners Snipped 6">
                <a:extLst>
                  <a:ext uri="{FF2B5EF4-FFF2-40B4-BE49-F238E27FC236}">
                    <a16:creationId xmlns:a16="http://schemas.microsoft.com/office/drawing/2014/main" id="{B0EEA9CA-F88A-01B7-3875-B9153A071A1C}"/>
                  </a:ext>
                </a:extLst>
              </p:cNvPr>
              <p:cNvSpPr/>
              <p:nvPr/>
            </p:nvSpPr>
            <p:spPr>
              <a:xfrm>
                <a:off x="7390869" y="788273"/>
                <a:ext cx="1847719" cy="958543"/>
              </a:xfrm>
              <a:prstGeom prst="snip2DiagRect">
                <a:avLst/>
              </a:prstGeom>
              <a:grp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14367"/>
                <a:r>
                  <a:rPr lang="en-GB" sz="1200">
                    <a:solidFill>
                      <a:srgbClr val="000000"/>
                    </a:solidFill>
                    <a:latin typeface="Segoe UI Semilight" panose="020B0402040204020203" pitchFamily="34" charset="0"/>
                    <a:cs typeface="Segoe UI Semilight" panose="020B0402040204020203" pitchFamily="34" charset="0"/>
                  </a:rPr>
                  <a:t>Forecast to plan</a:t>
                </a:r>
                <a:endParaRPr lang="en-US" sz="1200" dirty="0">
                  <a:solidFill>
                    <a:srgbClr val="000000"/>
                  </a:solidFill>
                  <a:latin typeface="Segoe UI Semilight" panose="020B0402040204020203" pitchFamily="34" charset="0"/>
                  <a:cs typeface="Segoe UI Semilight" panose="020B0402040204020203" pitchFamily="34" charset="0"/>
                </a:endParaRPr>
              </a:p>
            </p:txBody>
          </p:sp>
        </p:grpSp>
        <p:sp>
          <p:nvSpPr>
            <p:cNvPr id="19" name="TextBox 18">
              <a:extLst>
                <a:ext uri="{FF2B5EF4-FFF2-40B4-BE49-F238E27FC236}">
                  <a16:creationId xmlns:a16="http://schemas.microsoft.com/office/drawing/2014/main" id="{DBA66EFB-A0DB-7514-0EAF-71526D3E58D0}"/>
                </a:ext>
              </a:extLst>
            </p:cNvPr>
            <p:cNvSpPr txBox="1"/>
            <p:nvPr/>
          </p:nvSpPr>
          <p:spPr>
            <a:xfrm>
              <a:off x="3897251" y="1242158"/>
              <a:ext cx="1984326" cy="276999"/>
            </a:xfrm>
            <a:prstGeom prst="rect">
              <a:avLst/>
            </a:prstGeom>
            <a:noFill/>
          </p:spPr>
          <p:txBody>
            <a:bodyPr wrap="non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Processes to manage work</a:t>
              </a:r>
              <a:endPar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grpSp>
      <p:sp>
        <p:nvSpPr>
          <p:cNvPr id="20" name="TextBox 19">
            <a:extLst>
              <a:ext uri="{FF2B5EF4-FFF2-40B4-BE49-F238E27FC236}">
                <a16:creationId xmlns:a16="http://schemas.microsoft.com/office/drawing/2014/main" id="{A8E876E7-403B-3D97-43A4-7C244764489E}"/>
              </a:ext>
            </a:extLst>
          </p:cNvPr>
          <p:cNvSpPr txBox="1"/>
          <p:nvPr/>
        </p:nvSpPr>
        <p:spPr>
          <a:xfrm>
            <a:off x="4135190" y="4830795"/>
            <a:ext cx="1967911" cy="276999"/>
          </a:xfrm>
          <a:prstGeom prst="rect">
            <a:avLst/>
          </a:prstGeom>
          <a:noFill/>
        </p:spPr>
        <p:txBody>
          <a:bodyPr wrap="non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Processes to support work</a:t>
            </a:r>
            <a:endPar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
        <p:nvSpPr>
          <p:cNvPr id="22" name="Rectangle 21">
            <a:extLst>
              <a:ext uri="{FF2B5EF4-FFF2-40B4-BE49-F238E27FC236}">
                <a16:creationId xmlns:a16="http://schemas.microsoft.com/office/drawing/2014/main" id="{4A07B37B-130F-5103-B8BF-505AF3EE96E0}"/>
              </a:ext>
            </a:extLst>
          </p:cNvPr>
          <p:cNvSpPr/>
          <p:nvPr/>
        </p:nvSpPr>
        <p:spPr>
          <a:xfrm>
            <a:off x="1381059" y="824827"/>
            <a:ext cx="7176464" cy="1481725"/>
          </a:xfrm>
          <a:prstGeom prst="rect">
            <a:avLst/>
          </a:prstGeom>
          <a:noFill/>
          <a:ln w="9525" cap="flat" cmpd="sng" algn="ctr">
            <a:solidFill>
              <a:schemeClr val="accent1"/>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3" name="Rectangle 22">
            <a:extLst>
              <a:ext uri="{FF2B5EF4-FFF2-40B4-BE49-F238E27FC236}">
                <a16:creationId xmlns:a16="http://schemas.microsoft.com/office/drawing/2014/main" id="{31BE73A3-BBC5-699F-D04B-F39962905A75}"/>
              </a:ext>
            </a:extLst>
          </p:cNvPr>
          <p:cNvSpPr/>
          <p:nvPr/>
        </p:nvSpPr>
        <p:spPr>
          <a:xfrm>
            <a:off x="1397458" y="3755468"/>
            <a:ext cx="7176464" cy="1481725"/>
          </a:xfrm>
          <a:prstGeom prst="rect">
            <a:avLst/>
          </a:prstGeom>
          <a:noFill/>
          <a:ln w="9525" cap="flat" cmpd="sng" algn="ctr">
            <a:solidFill>
              <a:schemeClr val="accent1"/>
            </a:solidFill>
            <a:prstDash val="sys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FFFFFF"/>
              </a:solidFill>
              <a:effectLst/>
              <a:uLnTx/>
              <a:uFillTx/>
              <a:latin typeface="Segoe UI"/>
              <a:ea typeface="+mn-ea"/>
              <a:cs typeface="+mn-cs"/>
            </a:endParaRPr>
          </a:p>
        </p:txBody>
      </p:sp>
      <p:sp>
        <p:nvSpPr>
          <p:cNvPr id="24" name="TextBox 23">
            <a:extLst>
              <a:ext uri="{FF2B5EF4-FFF2-40B4-BE49-F238E27FC236}">
                <a16:creationId xmlns:a16="http://schemas.microsoft.com/office/drawing/2014/main" id="{2CF033CE-9E9B-D19B-2A0B-A8BC3D298F5D}"/>
              </a:ext>
            </a:extLst>
          </p:cNvPr>
          <p:cNvSpPr txBox="1"/>
          <p:nvPr/>
        </p:nvSpPr>
        <p:spPr>
          <a:xfrm>
            <a:off x="4207069" y="2467717"/>
            <a:ext cx="1393672" cy="276999"/>
          </a:xfrm>
          <a:prstGeom prst="rect">
            <a:avLst/>
          </a:prstGeom>
          <a:noFill/>
          <a:ln>
            <a:noFill/>
          </a:ln>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Primary processes</a:t>
            </a:r>
            <a:endParaRPr kumimoji="0" lang="en-US" sz="12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289616686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408C9AB3-5A5F-D20D-2019-E363A5F4CC5E}"/>
              </a:ext>
            </a:extLst>
          </p:cNvPr>
          <p:cNvGraphicFramePr/>
          <p:nvPr>
            <p:extLst>
              <p:ext uri="{D42A27DB-BD31-4B8C-83A1-F6EECF244321}">
                <p14:modId xmlns:p14="http://schemas.microsoft.com/office/powerpoint/2010/main" val="1989953964"/>
              </p:ext>
            </p:extLst>
          </p:nvPr>
        </p:nvGraphicFramePr>
        <p:xfrm>
          <a:off x="388288" y="2098975"/>
          <a:ext cx="9194803" cy="21630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4" name="Group 13">
            <a:extLst>
              <a:ext uri="{FF2B5EF4-FFF2-40B4-BE49-F238E27FC236}">
                <a16:creationId xmlns:a16="http://schemas.microsoft.com/office/drawing/2014/main" id="{9DCD9056-29DA-6A3A-0C7C-77E71BB3C62C}"/>
              </a:ext>
            </a:extLst>
          </p:cNvPr>
          <p:cNvGrpSpPr/>
          <p:nvPr/>
        </p:nvGrpSpPr>
        <p:grpSpPr>
          <a:xfrm>
            <a:off x="1769941" y="3904947"/>
            <a:ext cx="6564756" cy="845031"/>
            <a:chOff x="1368447" y="788273"/>
            <a:chExt cx="7870141" cy="958546"/>
          </a:xfrm>
        </p:grpSpPr>
        <p:sp>
          <p:nvSpPr>
            <p:cNvPr id="15" name="Rectangle: Diagonal Corners Snipped 14">
              <a:extLst>
                <a:ext uri="{FF2B5EF4-FFF2-40B4-BE49-F238E27FC236}">
                  <a16:creationId xmlns:a16="http://schemas.microsoft.com/office/drawing/2014/main" id="{B6EE358A-1CB2-6E3C-775C-9BD6FA8EF738}"/>
                </a:ext>
              </a:extLst>
            </p:cNvPr>
            <p:cNvSpPr/>
            <p:nvPr/>
          </p:nvSpPr>
          <p:spPr>
            <a:xfrm>
              <a:off x="1368447" y="788276"/>
              <a:ext cx="1847719" cy="958543"/>
            </a:xfrm>
            <a:prstGeom prst="snip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latin typeface="Segoe UI Semilight" panose="020B0402040204020203" pitchFamily="34" charset="0"/>
                  <a:cs typeface="Segoe UI Semilight" panose="020B0402040204020203" pitchFamily="34" charset="0"/>
                </a:rPr>
                <a:t>Inventory to deliver</a:t>
              </a:r>
              <a:endParaRPr lang="en-US" sz="1200" dirty="0">
                <a:latin typeface="Segoe UI Semilight" panose="020B0402040204020203" pitchFamily="34" charset="0"/>
                <a:cs typeface="Segoe UI Semilight" panose="020B0402040204020203" pitchFamily="34" charset="0"/>
              </a:endParaRPr>
            </a:p>
          </p:txBody>
        </p:sp>
        <p:sp>
          <p:nvSpPr>
            <p:cNvPr id="16" name="Rectangle: Diagonal Corners Snipped 15">
              <a:extLst>
                <a:ext uri="{FF2B5EF4-FFF2-40B4-BE49-F238E27FC236}">
                  <a16:creationId xmlns:a16="http://schemas.microsoft.com/office/drawing/2014/main" id="{6C06EA63-6DA1-6227-0EF3-A59B2BE52355}"/>
                </a:ext>
              </a:extLst>
            </p:cNvPr>
            <p:cNvSpPr/>
            <p:nvPr/>
          </p:nvSpPr>
          <p:spPr>
            <a:xfrm>
              <a:off x="3375921" y="788275"/>
              <a:ext cx="1847719" cy="958543"/>
            </a:xfrm>
            <a:prstGeom prst="snip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latin typeface="Segoe UI Semilight" panose="020B0402040204020203" pitchFamily="34" charset="0"/>
                  <a:cs typeface="Segoe UI Semilight" panose="020B0402040204020203" pitchFamily="34" charset="0"/>
                </a:rPr>
                <a:t>Record to report</a:t>
              </a:r>
              <a:endParaRPr lang="en-US" sz="1200" dirty="0">
                <a:latin typeface="Segoe UI Semilight" panose="020B0402040204020203" pitchFamily="34" charset="0"/>
                <a:cs typeface="Segoe UI Semilight" panose="020B0402040204020203" pitchFamily="34" charset="0"/>
              </a:endParaRPr>
            </a:p>
          </p:txBody>
        </p:sp>
        <p:sp>
          <p:nvSpPr>
            <p:cNvPr id="17" name="Rectangle: Diagonal Corners Snipped 16">
              <a:extLst>
                <a:ext uri="{FF2B5EF4-FFF2-40B4-BE49-F238E27FC236}">
                  <a16:creationId xmlns:a16="http://schemas.microsoft.com/office/drawing/2014/main" id="{308CB131-247C-5C08-B0CF-0A0D77640DE2}"/>
                </a:ext>
              </a:extLst>
            </p:cNvPr>
            <p:cNvSpPr/>
            <p:nvPr/>
          </p:nvSpPr>
          <p:spPr>
            <a:xfrm>
              <a:off x="5383395" y="788274"/>
              <a:ext cx="1847719" cy="958543"/>
            </a:xfrm>
            <a:prstGeom prst="snip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latin typeface="Segoe UI Semilight" panose="020B0402040204020203" pitchFamily="34" charset="0"/>
                  <a:cs typeface="Segoe UI Semilight" panose="020B0402040204020203" pitchFamily="34" charset="0"/>
                </a:rPr>
                <a:t>Hire to retire</a:t>
              </a:r>
              <a:endParaRPr lang="en-US" sz="1200" dirty="0">
                <a:latin typeface="Segoe UI Semilight" panose="020B0402040204020203" pitchFamily="34" charset="0"/>
                <a:cs typeface="Segoe UI Semilight" panose="020B0402040204020203" pitchFamily="34" charset="0"/>
              </a:endParaRPr>
            </a:p>
          </p:txBody>
        </p:sp>
        <p:sp>
          <p:nvSpPr>
            <p:cNvPr id="18" name="Rectangle: Diagonal Corners Snipped 17">
              <a:extLst>
                <a:ext uri="{FF2B5EF4-FFF2-40B4-BE49-F238E27FC236}">
                  <a16:creationId xmlns:a16="http://schemas.microsoft.com/office/drawing/2014/main" id="{E56EE14C-5FF6-B698-5A2F-F763E5B2320C}"/>
                </a:ext>
              </a:extLst>
            </p:cNvPr>
            <p:cNvSpPr/>
            <p:nvPr/>
          </p:nvSpPr>
          <p:spPr>
            <a:xfrm>
              <a:off x="7390869" y="788273"/>
              <a:ext cx="1847719" cy="958543"/>
            </a:xfrm>
            <a:prstGeom prst="snip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latin typeface="Segoe UI Semilight" panose="020B0402040204020203" pitchFamily="34" charset="0"/>
                  <a:cs typeface="Segoe UI Semilight" panose="020B0402040204020203" pitchFamily="34" charset="0"/>
                </a:rPr>
                <a:t>Administer to operate</a:t>
              </a:r>
              <a:endParaRPr lang="en-US" sz="1200" dirty="0">
                <a:latin typeface="Segoe UI Semilight" panose="020B0402040204020203" pitchFamily="34" charset="0"/>
                <a:cs typeface="Segoe UI Semilight" panose="020B0402040204020203" pitchFamily="34" charset="0"/>
              </a:endParaRPr>
            </a:p>
          </p:txBody>
        </p:sp>
      </p:grpSp>
      <p:grpSp>
        <p:nvGrpSpPr>
          <p:cNvPr id="21" name="Group 20">
            <a:extLst>
              <a:ext uri="{FF2B5EF4-FFF2-40B4-BE49-F238E27FC236}">
                <a16:creationId xmlns:a16="http://schemas.microsoft.com/office/drawing/2014/main" id="{93B5006D-578C-7C48-17EF-1EB93355EBB1}"/>
              </a:ext>
            </a:extLst>
          </p:cNvPr>
          <p:cNvGrpSpPr/>
          <p:nvPr/>
        </p:nvGrpSpPr>
        <p:grpSpPr>
          <a:xfrm>
            <a:off x="1769941" y="961648"/>
            <a:ext cx="6564756" cy="1179422"/>
            <a:chOff x="1690064" y="1242158"/>
            <a:chExt cx="6564756" cy="1179422"/>
          </a:xfrm>
        </p:grpSpPr>
        <p:grpSp>
          <p:nvGrpSpPr>
            <p:cNvPr id="8" name="Group 7">
              <a:extLst>
                <a:ext uri="{FF2B5EF4-FFF2-40B4-BE49-F238E27FC236}">
                  <a16:creationId xmlns:a16="http://schemas.microsoft.com/office/drawing/2014/main" id="{182EB303-5082-7253-D4B7-6C1B0491A55D}"/>
                </a:ext>
              </a:extLst>
            </p:cNvPr>
            <p:cNvGrpSpPr/>
            <p:nvPr/>
          </p:nvGrpSpPr>
          <p:grpSpPr>
            <a:xfrm>
              <a:off x="1690064" y="1576549"/>
              <a:ext cx="6564756" cy="845031"/>
              <a:chOff x="1368447" y="788273"/>
              <a:chExt cx="7870141" cy="958546"/>
            </a:xfrm>
          </p:grpSpPr>
          <p:sp>
            <p:nvSpPr>
              <p:cNvPr id="4" name="Rectangle: Diagonal Corners Snipped 3">
                <a:extLst>
                  <a:ext uri="{FF2B5EF4-FFF2-40B4-BE49-F238E27FC236}">
                    <a16:creationId xmlns:a16="http://schemas.microsoft.com/office/drawing/2014/main" id="{BDB57AB5-8638-58D6-0A08-201F792D230A}"/>
                  </a:ext>
                </a:extLst>
              </p:cNvPr>
              <p:cNvSpPr/>
              <p:nvPr/>
            </p:nvSpPr>
            <p:spPr>
              <a:xfrm>
                <a:off x="1368447" y="788276"/>
                <a:ext cx="1847719" cy="958543"/>
              </a:xfrm>
              <a:prstGeom prst="snip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latin typeface="Segoe UI Semilight" panose="020B0402040204020203" pitchFamily="34" charset="0"/>
                    <a:cs typeface="Segoe UI Semilight" panose="020B0402040204020203" pitchFamily="34" charset="0"/>
                  </a:rPr>
                  <a:t>Acquire to dispose</a:t>
                </a:r>
                <a:endParaRPr lang="en-US" sz="1200" dirty="0">
                  <a:latin typeface="Segoe UI Semilight" panose="020B0402040204020203" pitchFamily="34" charset="0"/>
                  <a:cs typeface="Segoe UI Semilight" panose="020B0402040204020203" pitchFamily="34" charset="0"/>
                </a:endParaRPr>
              </a:p>
            </p:txBody>
          </p:sp>
          <p:sp>
            <p:nvSpPr>
              <p:cNvPr id="5" name="Rectangle: Diagonal Corners Snipped 4">
                <a:extLst>
                  <a:ext uri="{FF2B5EF4-FFF2-40B4-BE49-F238E27FC236}">
                    <a16:creationId xmlns:a16="http://schemas.microsoft.com/office/drawing/2014/main" id="{D8B4C510-0B37-BBAA-EB6D-D1B3E2D8984D}"/>
                  </a:ext>
                </a:extLst>
              </p:cNvPr>
              <p:cNvSpPr/>
              <p:nvPr/>
            </p:nvSpPr>
            <p:spPr>
              <a:xfrm>
                <a:off x="3375921" y="788275"/>
                <a:ext cx="1847719" cy="958543"/>
              </a:xfrm>
              <a:prstGeom prst="snip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latin typeface="Segoe UI Semilight" panose="020B0402040204020203" pitchFamily="34" charset="0"/>
                    <a:cs typeface="Segoe UI Semilight" panose="020B0402040204020203" pitchFamily="34" charset="0"/>
                  </a:rPr>
                  <a:t>Concept to market</a:t>
                </a:r>
                <a:endParaRPr lang="en-US" sz="1200" dirty="0">
                  <a:latin typeface="Segoe UI Semilight" panose="020B0402040204020203" pitchFamily="34" charset="0"/>
                  <a:cs typeface="Segoe UI Semilight" panose="020B0402040204020203" pitchFamily="34" charset="0"/>
                </a:endParaRPr>
              </a:p>
            </p:txBody>
          </p:sp>
          <p:sp>
            <p:nvSpPr>
              <p:cNvPr id="6" name="Rectangle: Diagonal Corners Snipped 5">
                <a:extLst>
                  <a:ext uri="{FF2B5EF4-FFF2-40B4-BE49-F238E27FC236}">
                    <a16:creationId xmlns:a16="http://schemas.microsoft.com/office/drawing/2014/main" id="{61D0974D-5BB1-A027-F2BC-B9ECE5402503}"/>
                  </a:ext>
                </a:extLst>
              </p:cNvPr>
              <p:cNvSpPr/>
              <p:nvPr/>
            </p:nvSpPr>
            <p:spPr>
              <a:xfrm>
                <a:off x="5383395" y="788274"/>
                <a:ext cx="1847719" cy="958543"/>
              </a:xfrm>
              <a:prstGeom prst="snip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latin typeface="Segoe UI Semilight" panose="020B0402040204020203" pitchFamily="34" charset="0"/>
                    <a:cs typeface="Segoe UI Semilight" panose="020B0402040204020203" pitchFamily="34" charset="0"/>
                  </a:rPr>
                  <a:t>Design to retire</a:t>
                </a:r>
                <a:endParaRPr lang="en-US" sz="1200" dirty="0">
                  <a:latin typeface="Segoe UI Semilight" panose="020B0402040204020203" pitchFamily="34" charset="0"/>
                  <a:cs typeface="Segoe UI Semilight" panose="020B0402040204020203" pitchFamily="34" charset="0"/>
                </a:endParaRPr>
              </a:p>
            </p:txBody>
          </p:sp>
          <p:sp>
            <p:nvSpPr>
              <p:cNvPr id="7" name="Rectangle: Diagonal Corners Snipped 6">
                <a:extLst>
                  <a:ext uri="{FF2B5EF4-FFF2-40B4-BE49-F238E27FC236}">
                    <a16:creationId xmlns:a16="http://schemas.microsoft.com/office/drawing/2014/main" id="{B0EEA9CA-F88A-01B7-3875-B9153A071A1C}"/>
                  </a:ext>
                </a:extLst>
              </p:cNvPr>
              <p:cNvSpPr/>
              <p:nvPr/>
            </p:nvSpPr>
            <p:spPr>
              <a:xfrm>
                <a:off x="7390869" y="788273"/>
                <a:ext cx="1847719" cy="958543"/>
              </a:xfrm>
              <a:prstGeom prst="snip2Diag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latin typeface="Segoe UI Semilight" panose="020B0402040204020203" pitchFamily="34" charset="0"/>
                    <a:cs typeface="Segoe UI Semilight" panose="020B0402040204020203" pitchFamily="34" charset="0"/>
                  </a:rPr>
                  <a:t>Forecast to plan</a:t>
                </a:r>
                <a:endParaRPr lang="en-US" sz="1200" dirty="0">
                  <a:latin typeface="Segoe UI Semilight" panose="020B0402040204020203" pitchFamily="34" charset="0"/>
                  <a:cs typeface="Segoe UI Semilight" panose="020B0402040204020203" pitchFamily="34" charset="0"/>
                </a:endParaRPr>
              </a:p>
            </p:txBody>
          </p:sp>
        </p:grpSp>
        <p:sp>
          <p:nvSpPr>
            <p:cNvPr id="19" name="TextBox 18">
              <a:extLst>
                <a:ext uri="{FF2B5EF4-FFF2-40B4-BE49-F238E27FC236}">
                  <a16:creationId xmlns:a16="http://schemas.microsoft.com/office/drawing/2014/main" id="{DBA66EFB-A0DB-7514-0EAF-71526D3E58D0}"/>
                </a:ext>
              </a:extLst>
            </p:cNvPr>
            <p:cNvSpPr txBox="1"/>
            <p:nvPr/>
          </p:nvSpPr>
          <p:spPr>
            <a:xfrm>
              <a:off x="3897251" y="1242158"/>
              <a:ext cx="1984326" cy="276999"/>
            </a:xfrm>
            <a:prstGeom prst="rect">
              <a:avLst/>
            </a:prstGeom>
            <a:noFill/>
          </p:spPr>
          <p:txBody>
            <a:bodyPr wrap="none" rtlCol="0">
              <a:spAutoFit/>
            </a:bodyPr>
            <a:lstStyle/>
            <a:p>
              <a:r>
                <a:rPr lang="en-GB" sz="1200" dirty="0">
                  <a:latin typeface="Segoe UI" panose="020B0502040204020203" pitchFamily="34" charset="0"/>
                  <a:cs typeface="Segoe UI" panose="020B0502040204020203" pitchFamily="34" charset="0"/>
                </a:rPr>
                <a:t>Processes to manage work</a:t>
              </a:r>
              <a:endParaRPr lang="en-US" sz="1200" dirty="0">
                <a:latin typeface="Segoe UI" panose="020B0502040204020203" pitchFamily="34" charset="0"/>
                <a:cs typeface="Segoe UI" panose="020B0502040204020203" pitchFamily="34" charset="0"/>
              </a:endParaRPr>
            </a:p>
          </p:txBody>
        </p:sp>
      </p:grpSp>
      <p:sp>
        <p:nvSpPr>
          <p:cNvPr id="20" name="TextBox 19">
            <a:extLst>
              <a:ext uri="{FF2B5EF4-FFF2-40B4-BE49-F238E27FC236}">
                <a16:creationId xmlns:a16="http://schemas.microsoft.com/office/drawing/2014/main" id="{A8E876E7-403B-3D97-43A4-7C244764489E}"/>
              </a:ext>
            </a:extLst>
          </p:cNvPr>
          <p:cNvSpPr txBox="1"/>
          <p:nvPr/>
        </p:nvSpPr>
        <p:spPr>
          <a:xfrm>
            <a:off x="4135190" y="4830795"/>
            <a:ext cx="1967911" cy="276999"/>
          </a:xfrm>
          <a:prstGeom prst="rect">
            <a:avLst/>
          </a:prstGeom>
          <a:noFill/>
        </p:spPr>
        <p:txBody>
          <a:bodyPr wrap="none" rtlCol="0">
            <a:spAutoFit/>
          </a:bodyPr>
          <a:lstStyle/>
          <a:p>
            <a:r>
              <a:rPr lang="en-GB" sz="1200" dirty="0">
                <a:latin typeface="Segoe UI" panose="020B0502040204020203" pitchFamily="34" charset="0"/>
                <a:cs typeface="Segoe UI" panose="020B0502040204020203" pitchFamily="34" charset="0"/>
              </a:rPr>
              <a:t>Processes to support work</a:t>
            </a:r>
            <a:endParaRPr lang="en-US" sz="1200" dirty="0">
              <a:latin typeface="Segoe UI" panose="020B0502040204020203" pitchFamily="34" charset="0"/>
              <a:cs typeface="Segoe UI" panose="020B0502040204020203" pitchFamily="34" charset="0"/>
            </a:endParaRPr>
          </a:p>
        </p:txBody>
      </p:sp>
      <p:sp>
        <p:nvSpPr>
          <p:cNvPr id="22" name="Rectangle 21">
            <a:extLst>
              <a:ext uri="{FF2B5EF4-FFF2-40B4-BE49-F238E27FC236}">
                <a16:creationId xmlns:a16="http://schemas.microsoft.com/office/drawing/2014/main" id="{4A07B37B-130F-5103-B8BF-505AF3EE96E0}"/>
              </a:ext>
            </a:extLst>
          </p:cNvPr>
          <p:cNvSpPr/>
          <p:nvPr/>
        </p:nvSpPr>
        <p:spPr>
          <a:xfrm>
            <a:off x="1381059" y="824827"/>
            <a:ext cx="7176464" cy="1481725"/>
          </a:xfrm>
          <a:prstGeom prst="rect">
            <a:avLst/>
          </a:prstGeom>
          <a:noFill/>
          <a:ln w="28575">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1BE73A3-BBC5-699F-D04B-F39962905A75}"/>
              </a:ext>
            </a:extLst>
          </p:cNvPr>
          <p:cNvSpPr/>
          <p:nvPr/>
        </p:nvSpPr>
        <p:spPr>
          <a:xfrm>
            <a:off x="1397458" y="3755468"/>
            <a:ext cx="7176464" cy="1481725"/>
          </a:xfrm>
          <a:prstGeom prst="rect">
            <a:avLst/>
          </a:prstGeom>
          <a:noFill/>
          <a:ln w="28575">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2CF033CE-9E9B-D19B-2A0B-A8BC3D298F5D}"/>
              </a:ext>
            </a:extLst>
          </p:cNvPr>
          <p:cNvSpPr txBox="1"/>
          <p:nvPr/>
        </p:nvSpPr>
        <p:spPr>
          <a:xfrm>
            <a:off x="4207069" y="2467717"/>
            <a:ext cx="1393672" cy="276999"/>
          </a:xfrm>
          <a:prstGeom prst="rect">
            <a:avLst/>
          </a:prstGeom>
          <a:noFill/>
          <a:ln>
            <a:noFill/>
          </a:ln>
        </p:spPr>
        <p:txBody>
          <a:bodyPr wrap="square" rtlCol="0">
            <a:spAutoFit/>
          </a:bodyPr>
          <a:lstStyle/>
          <a:p>
            <a:r>
              <a:rPr lang="en-GB" sz="1200" dirty="0">
                <a:latin typeface="Segoe UI" panose="020B0502040204020203" pitchFamily="34" charset="0"/>
                <a:cs typeface="Segoe UI" panose="020B0502040204020203" pitchFamily="34" charset="0"/>
              </a:rPr>
              <a:t>Primary processes</a:t>
            </a:r>
            <a:endParaRPr lang="en-US" sz="12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92458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448B06A6-E2DF-11C8-B376-0F603BBE82FF}"/>
              </a:ext>
            </a:extLst>
          </p:cNvPr>
          <p:cNvGraphicFramePr/>
          <p:nvPr>
            <p:extLst>
              <p:ext uri="{D42A27DB-BD31-4B8C-83A1-F6EECF244321}">
                <p14:modId xmlns:p14="http://schemas.microsoft.com/office/powerpoint/2010/main" val="3497829033"/>
              </p:ext>
            </p:extLst>
          </p:nvPr>
        </p:nvGraphicFramePr>
        <p:xfrm>
          <a:off x="2032000" y="50525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819786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icrosoft D365 template">
  <a:themeElements>
    <a:clrScheme name="Microsoft D365">
      <a:dk1>
        <a:srgbClr val="000000"/>
      </a:dk1>
      <a:lt1>
        <a:srgbClr val="FFFFFF"/>
      </a:lt1>
      <a:dk2>
        <a:srgbClr val="0A1B45"/>
      </a:dk2>
      <a:lt2>
        <a:srgbClr val="FFFFFF"/>
      </a:lt2>
      <a:accent1>
        <a:srgbClr val="0078D4"/>
      </a:accent1>
      <a:accent2>
        <a:srgbClr val="770180"/>
      </a:accent2>
      <a:accent3>
        <a:srgbClr val="1392B4"/>
      </a:accent3>
      <a:accent4>
        <a:srgbClr val="FFB900"/>
      </a:accent4>
      <a:accent5>
        <a:srgbClr val="D83B01"/>
      </a:accent5>
      <a:accent6>
        <a:srgbClr val="EAE4DC"/>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Presentation3" id="{A27CBA14-79C9-4147-B54D-D1CDFA6A7ECC}" vid="{FA88690D-C47D-D141-9748-5076AC231E5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95</TotalTime>
  <Words>336</Words>
  <Application>Microsoft Office PowerPoint</Application>
  <PresentationFormat>Widescreen</PresentationFormat>
  <Paragraphs>98</Paragraphs>
  <Slides>5</Slides>
  <Notes>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5</vt:i4>
      </vt:variant>
    </vt:vector>
  </HeadingPairs>
  <TitlesOfParts>
    <vt:vector size="16" baseType="lpstr">
      <vt:lpstr>Aptos</vt:lpstr>
      <vt:lpstr>Arial</vt:lpstr>
      <vt:lpstr>Calibri</vt:lpstr>
      <vt:lpstr>Calibri Light</vt:lpstr>
      <vt:lpstr>Consolas</vt:lpstr>
      <vt:lpstr>Segoe UI</vt:lpstr>
      <vt:lpstr>Segoe UI Semibold</vt:lpstr>
      <vt:lpstr>Segoe UI Semilight</vt:lpstr>
      <vt:lpstr>Wingdings</vt:lpstr>
      <vt:lpstr>Office Theme</vt:lpstr>
      <vt:lpstr>Microsoft D365 template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Eva Dupont</dc:creator>
  <cp:lastModifiedBy>Eva Dupont (DK)</cp:lastModifiedBy>
  <cp:revision>19</cp:revision>
  <dcterms:created xsi:type="dcterms:W3CDTF">2021-10-06T07:48:33Z</dcterms:created>
  <dcterms:modified xsi:type="dcterms:W3CDTF">2025-06-12T14:42:35Z</dcterms:modified>
</cp:coreProperties>
</file>

<file path=docProps/thumbnail.jpeg>
</file>